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7"/>
  </p:notesMasterIdLst>
  <p:sldIdLst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78" r:id="rId23"/>
    <p:sldId id="279" r:id="rId24"/>
    <p:sldId id="280" r:id="rId25"/>
    <p:sldId id="290" r:id="rId26"/>
    <p:sldId id="291" r:id="rId27"/>
    <p:sldId id="285" r:id="rId28"/>
    <p:sldId id="286" r:id="rId29"/>
    <p:sldId id="292" r:id="rId30"/>
    <p:sldId id="293" r:id="rId31"/>
    <p:sldId id="294" r:id="rId32"/>
    <p:sldId id="281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4761693145204E-2"/>
          <c:y val="0.26071883505274807"/>
          <c:w val="0.54629531903862538"/>
          <c:h val="0.6168509438094536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32"/>
          <c:dPt>
            <c:idx val="0"/>
            <c:bubble3D val="0"/>
            <c:explosion val="6"/>
          </c:dPt>
          <c:dPt>
            <c:idx val="1"/>
            <c:bubble3D val="0"/>
            <c:explosion val="14"/>
          </c:dPt>
          <c:dPt>
            <c:idx val="2"/>
            <c:bubble3D val="0"/>
            <c:explosion val="9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Sayfa1!$A$2:$A$4</c:f>
              <c:strCache>
                <c:ptCount val="3"/>
                <c:pt idx="0">
                  <c:v>1.Beden dili</c:v>
                </c:pt>
                <c:pt idx="1">
                  <c:v>2.Ses tonu</c:v>
                </c:pt>
                <c:pt idx="2">
                  <c:v>3.Kelimeler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19827426582227"/>
          <c:y val="0.27188705962048998"/>
          <c:w val="0.4001647965040922"/>
          <c:h val="0.456225880759020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E5940-B45C-4534-B655-AB5A2757314A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4C99194-846E-43AF-B7C7-6F510FCB8E84}">
      <dgm:prSet phldrT="[Metin]"/>
      <dgm:spPr/>
      <dgm:t>
        <a:bodyPr/>
        <a:lstStyle/>
        <a:p>
          <a:r>
            <a:rPr lang="tr-TR" dirty="0" smtClean="0"/>
            <a:t>İLETİŞİM</a:t>
          </a:r>
          <a:endParaRPr lang="tr-TR" dirty="0"/>
        </a:p>
      </dgm:t>
    </dgm:pt>
    <dgm:pt modelId="{35C322F0-0C86-4654-BE45-3F0A873C91F5}" type="parTrans" cxnId="{DA7D55EC-5A9D-495A-8859-B73C872DE840}">
      <dgm:prSet/>
      <dgm:spPr/>
      <dgm:t>
        <a:bodyPr/>
        <a:lstStyle/>
        <a:p>
          <a:endParaRPr lang="tr-TR"/>
        </a:p>
      </dgm:t>
    </dgm:pt>
    <dgm:pt modelId="{B7FC0F45-27D1-4B07-AE34-7EC8E7FCAB58}" type="sibTrans" cxnId="{DA7D55EC-5A9D-495A-8859-B73C872DE840}">
      <dgm:prSet/>
      <dgm:spPr/>
      <dgm:t>
        <a:bodyPr/>
        <a:lstStyle/>
        <a:p>
          <a:endParaRPr lang="tr-TR"/>
        </a:p>
      </dgm:t>
    </dgm:pt>
    <dgm:pt modelId="{4C0B0108-D981-4C30-AAE2-FDAE70D7F3B9}">
      <dgm:prSet phldrT="[Metin]"/>
      <dgm:spPr/>
      <dgm:t>
        <a:bodyPr/>
        <a:lstStyle/>
        <a:p>
          <a:r>
            <a:rPr lang="tr-TR" dirty="0" smtClean="0"/>
            <a:t>Kaynak</a:t>
          </a:r>
          <a:endParaRPr lang="tr-TR" dirty="0"/>
        </a:p>
      </dgm:t>
    </dgm:pt>
    <dgm:pt modelId="{1834C673-52C2-46CE-AC28-764804376501}" type="parTrans" cxnId="{6F83C9C2-8CCD-41BC-9DA3-DA702F405E62}">
      <dgm:prSet/>
      <dgm:spPr/>
      <dgm:t>
        <a:bodyPr/>
        <a:lstStyle/>
        <a:p>
          <a:endParaRPr lang="tr-TR"/>
        </a:p>
      </dgm:t>
    </dgm:pt>
    <dgm:pt modelId="{C3FE28A3-CFA0-4DD4-BDAB-BB6F68353733}" type="sibTrans" cxnId="{6F83C9C2-8CCD-41BC-9DA3-DA702F405E62}">
      <dgm:prSet/>
      <dgm:spPr/>
      <dgm:t>
        <a:bodyPr/>
        <a:lstStyle/>
        <a:p>
          <a:endParaRPr lang="tr-TR"/>
        </a:p>
      </dgm:t>
    </dgm:pt>
    <dgm:pt modelId="{2DDF3109-3E5B-4114-86FB-1F01B76CD202}">
      <dgm:prSet phldrT="[Metin]"/>
      <dgm:spPr/>
      <dgm:t>
        <a:bodyPr/>
        <a:lstStyle/>
        <a:p>
          <a:r>
            <a:rPr lang="tr-TR" dirty="0" smtClean="0"/>
            <a:t>Mesaj</a:t>
          </a:r>
          <a:endParaRPr lang="tr-TR" dirty="0"/>
        </a:p>
      </dgm:t>
    </dgm:pt>
    <dgm:pt modelId="{B4563F76-7584-4C3A-9B33-7AA1013CC025}" type="parTrans" cxnId="{7DC74137-21C5-4586-AA90-4FD866141534}">
      <dgm:prSet/>
      <dgm:spPr/>
      <dgm:t>
        <a:bodyPr/>
        <a:lstStyle/>
        <a:p>
          <a:endParaRPr lang="tr-TR"/>
        </a:p>
      </dgm:t>
    </dgm:pt>
    <dgm:pt modelId="{DA6EB95B-28A6-455A-A477-2F29905994F5}" type="sibTrans" cxnId="{7DC74137-21C5-4586-AA90-4FD866141534}">
      <dgm:prSet/>
      <dgm:spPr/>
      <dgm:t>
        <a:bodyPr/>
        <a:lstStyle/>
        <a:p>
          <a:endParaRPr lang="tr-TR"/>
        </a:p>
      </dgm:t>
    </dgm:pt>
    <dgm:pt modelId="{43ACDE0A-658D-423D-95A5-CB6F05C00AE5}">
      <dgm:prSet phldrT="[Metin]"/>
      <dgm:spPr/>
      <dgm:t>
        <a:bodyPr/>
        <a:lstStyle/>
        <a:p>
          <a:r>
            <a:rPr lang="tr-TR" dirty="0" smtClean="0"/>
            <a:t>Kanal</a:t>
          </a:r>
          <a:endParaRPr lang="tr-TR" dirty="0"/>
        </a:p>
      </dgm:t>
    </dgm:pt>
    <dgm:pt modelId="{E2A398E6-D2F9-492C-8270-CC5D77BF5BA8}" type="parTrans" cxnId="{BAE28E78-2C75-422C-9385-0A31AFE9FC29}">
      <dgm:prSet/>
      <dgm:spPr/>
      <dgm:t>
        <a:bodyPr/>
        <a:lstStyle/>
        <a:p>
          <a:endParaRPr lang="tr-TR"/>
        </a:p>
      </dgm:t>
    </dgm:pt>
    <dgm:pt modelId="{2AB0B60F-7C26-4AA0-A45A-1593CC7BB859}" type="sibTrans" cxnId="{BAE28E78-2C75-422C-9385-0A31AFE9FC29}">
      <dgm:prSet/>
      <dgm:spPr/>
      <dgm:t>
        <a:bodyPr/>
        <a:lstStyle/>
        <a:p>
          <a:endParaRPr lang="tr-TR"/>
        </a:p>
      </dgm:t>
    </dgm:pt>
    <dgm:pt modelId="{E81A2319-1D4B-4131-B7C6-49EAB46B6D29}">
      <dgm:prSet phldrT="[Metin]"/>
      <dgm:spPr/>
      <dgm:t>
        <a:bodyPr/>
        <a:lstStyle/>
        <a:p>
          <a:r>
            <a:rPr lang="tr-TR" dirty="0" smtClean="0"/>
            <a:t>Alıcı</a:t>
          </a:r>
          <a:endParaRPr lang="tr-TR" dirty="0"/>
        </a:p>
      </dgm:t>
    </dgm:pt>
    <dgm:pt modelId="{3E365F07-934F-4247-AC58-D064C287311F}" type="parTrans" cxnId="{0AFF625F-6640-48EF-B11E-23C1FDDB485F}">
      <dgm:prSet/>
      <dgm:spPr/>
      <dgm:t>
        <a:bodyPr/>
        <a:lstStyle/>
        <a:p>
          <a:endParaRPr lang="tr-TR"/>
        </a:p>
      </dgm:t>
    </dgm:pt>
    <dgm:pt modelId="{07737514-15E0-4DB0-8D32-D75B837A3678}" type="sibTrans" cxnId="{0AFF625F-6640-48EF-B11E-23C1FDDB485F}">
      <dgm:prSet/>
      <dgm:spPr/>
      <dgm:t>
        <a:bodyPr/>
        <a:lstStyle/>
        <a:p>
          <a:endParaRPr lang="tr-TR"/>
        </a:p>
      </dgm:t>
    </dgm:pt>
    <dgm:pt modelId="{EFA73355-7169-4F50-B72B-473B9D84ECF6}">
      <dgm:prSet phldrT="[Metin]"/>
      <dgm:spPr/>
      <dgm:t>
        <a:bodyPr/>
        <a:lstStyle/>
        <a:p>
          <a:r>
            <a:rPr lang="tr-TR" dirty="0" smtClean="0"/>
            <a:t>Dönüt</a:t>
          </a:r>
          <a:endParaRPr lang="tr-TR" dirty="0"/>
        </a:p>
      </dgm:t>
    </dgm:pt>
    <dgm:pt modelId="{39699E1E-047A-4310-A969-F3CAC3505297}" type="parTrans" cxnId="{012B98FE-AA80-44E0-BE00-ED2CEA259FAF}">
      <dgm:prSet/>
      <dgm:spPr/>
      <dgm:t>
        <a:bodyPr/>
        <a:lstStyle/>
        <a:p>
          <a:endParaRPr lang="tr-TR"/>
        </a:p>
      </dgm:t>
    </dgm:pt>
    <dgm:pt modelId="{A444867A-D1ED-4110-B8F8-BAF57BED2ACA}" type="sibTrans" cxnId="{012B98FE-AA80-44E0-BE00-ED2CEA259FAF}">
      <dgm:prSet/>
      <dgm:spPr/>
      <dgm:t>
        <a:bodyPr/>
        <a:lstStyle/>
        <a:p>
          <a:endParaRPr lang="tr-TR"/>
        </a:p>
      </dgm:t>
    </dgm:pt>
    <dgm:pt modelId="{CA84B38F-F2D0-4A06-9CA2-EA16D04C75AD}" type="pres">
      <dgm:prSet presAssocID="{BFDE5940-B45C-4534-B655-AB5A275731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297701-9202-41CC-8C46-A4FDF22F6048}" type="pres">
      <dgm:prSet presAssocID="{24C99194-846E-43AF-B7C7-6F510FCB8E84}" presName="centerShape" presStyleLbl="node0" presStyleIdx="0" presStyleCnt="1"/>
      <dgm:spPr/>
      <dgm:t>
        <a:bodyPr/>
        <a:lstStyle/>
        <a:p>
          <a:endParaRPr lang="tr-TR"/>
        </a:p>
      </dgm:t>
    </dgm:pt>
    <dgm:pt modelId="{ADA452B6-1B48-491A-AFC4-C3F621663B54}" type="pres">
      <dgm:prSet presAssocID="{1834C673-52C2-46CE-AC28-764804376501}" presName="Name9" presStyleLbl="parChTrans1D2" presStyleIdx="0" presStyleCnt="5"/>
      <dgm:spPr/>
      <dgm:t>
        <a:bodyPr/>
        <a:lstStyle/>
        <a:p>
          <a:endParaRPr lang="tr-TR"/>
        </a:p>
      </dgm:t>
    </dgm:pt>
    <dgm:pt modelId="{FE77E842-B859-460B-9270-63F7E088AF87}" type="pres">
      <dgm:prSet presAssocID="{1834C673-52C2-46CE-AC28-764804376501}" presName="connTx" presStyleLbl="parChTrans1D2" presStyleIdx="0" presStyleCnt="5"/>
      <dgm:spPr/>
      <dgm:t>
        <a:bodyPr/>
        <a:lstStyle/>
        <a:p>
          <a:endParaRPr lang="tr-TR"/>
        </a:p>
      </dgm:t>
    </dgm:pt>
    <dgm:pt modelId="{DDAA87F2-28A2-4772-9BDD-5551D6E293BD}" type="pres">
      <dgm:prSet presAssocID="{4C0B0108-D981-4C30-AAE2-FDAE70D7F3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76FD44-A55B-400E-9E1C-E11CDF2AA635}" type="pres">
      <dgm:prSet presAssocID="{B4563F76-7584-4C3A-9B33-7AA1013CC025}" presName="Name9" presStyleLbl="parChTrans1D2" presStyleIdx="1" presStyleCnt="5"/>
      <dgm:spPr/>
      <dgm:t>
        <a:bodyPr/>
        <a:lstStyle/>
        <a:p>
          <a:endParaRPr lang="tr-TR"/>
        </a:p>
      </dgm:t>
    </dgm:pt>
    <dgm:pt modelId="{5FFFB7BB-668A-4561-8321-B8CF4151DAF9}" type="pres">
      <dgm:prSet presAssocID="{B4563F76-7584-4C3A-9B33-7AA1013CC025}" presName="connTx" presStyleLbl="parChTrans1D2" presStyleIdx="1" presStyleCnt="5"/>
      <dgm:spPr/>
      <dgm:t>
        <a:bodyPr/>
        <a:lstStyle/>
        <a:p>
          <a:endParaRPr lang="tr-TR"/>
        </a:p>
      </dgm:t>
    </dgm:pt>
    <dgm:pt modelId="{4603AFD3-BDFC-4F9D-923C-1E119303BD46}" type="pres">
      <dgm:prSet presAssocID="{2DDF3109-3E5B-4114-86FB-1F01B76CD2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9066B0-7C99-4C71-B09F-0224B5374666}" type="pres">
      <dgm:prSet presAssocID="{E2A398E6-D2F9-492C-8270-CC5D77BF5BA8}" presName="Name9" presStyleLbl="parChTrans1D2" presStyleIdx="2" presStyleCnt="5"/>
      <dgm:spPr/>
      <dgm:t>
        <a:bodyPr/>
        <a:lstStyle/>
        <a:p>
          <a:endParaRPr lang="tr-TR"/>
        </a:p>
      </dgm:t>
    </dgm:pt>
    <dgm:pt modelId="{415CC619-FFF3-4DF5-9DEB-7C1A217AA732}" type="pres">
      <dgm:prSet presAssocID="{E2A398E6-D2F9-492C-8270-CC5D77BF5BA8}" presName="connTx" presStyleLbl="parChTrans1D2" presStyleIdx="2" presStyleCnt="5"/>
      <dgm:spPr/>
      <dgm:t>
        <a:bodyPr/>
        <a:lstStyle/>
        <a:p>
          <a:endParaRPr lang="tr-TR"/>
        </a:p>
      </dgm:t>
    </dgm:pt>
    <dgm:pt modelId="{2113E1CC-7F0F-4110-A59D-73F098BC784B}" type="pres">
      <dgm:prSet presAssocID="{43ACDE0A-658D-423D-95A5-CB6F05C00A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A0F651-4A09-47FF-AE0D-80E8B494B45C}" type="pres">
      <dgm:prSet presAssocID="{3E365F07-934F-4247-AC58-D064C287311F}" presName="Name9" presStyleLbl="parChTrans1D2" presStyleIdx="3" presStyleCnt="5"/>
      <dgm:spPr/>
      <dgm:t>
        <a:bodyPr/>
        <a:lstStyle/>
        <a:p>
          <a:endParaRPr lang="tr-TR"/>
        </a:p>
      </dgm:t>
    </dgm:pt>
    <dgm:pt modelId="{45B1DA49-CE97-47B8-9256-6BD11EE155EB}" type="pres">
      <dgm:prSet presAssocID="{3E365F07-934F-4247-AC58-D064C287311F}" presName="connTx" presStyleLbl="parChTrans1D2" presStyleIdx="3" presStyleCnt="5"/>
      <dgm:spPr/>
      <dgm:t>
        <a:bodyPr/>
        <a:lstStyle/>
        <a:p>
          <a:endParaRPr lang="tr-TR"/>
        </a:p>
      </dgm:t>
    </dgm:pt>
    <dgm:pt modelId="{A7C18622-71B8-4B9A-98A0-25003F91C035}" type="pres">
      <dgm:prSet presAssocID="{E81A2319-1D4B-4131-B7C6-49EAB46B6D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E8C255-D362-46ED-9021-B03CA3D068B2}" type="pres">
      <dgm:prSet presAssocID="{39699E1E-047A-4310-A969-F3CAC3505297}" presName="Name9" presStyleLbl="parChTrans1D2" presStyleIdx="4" presStyleCnt="5"/>
      <dgm:spPr/>
      <dgm:t>
        <a:bodyPr/>
        <a:lstStyle/>
        <a:p>
          <a:endParaRPr lang="tr-TR"/>
        </a:p>
      </dgm:t>
    </dgm:pt>
    <dgm:pt modelId="{75EAF207-9C4A-4BFF-A42D-1DF3DF2A3C02}" type="pres">
      <dgm:prSet presAssocID="{39699E1E-047A-4310-A969-F3CAC3505297}" presName="connTx" presStyleLbl="parChTrans1D2" presStyleIdx="4" presStyleCnt="5"/>
      <dgm:spPr/>
      <dgm:t>
        <a:bodyPr/>
        <a:lstStyle/>
        <a:p>
          <a:endParaRPr lang="tr-TR"/>
        </a:p>
      </dgm:t>
    </dgm:pt>
    <dgm:pt modelId="{A40894E2-709F-4B9F-A266-1A4734B8E882}" type="pres">
      <dgm:prSet presAssocID="{EFA73355-7169-4F50-B72B-473B9D84EC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FB37F3-567B-447B-B42B-2DC88C13A49D}" type="presOf" srcId="{BFDE5940-B45C-4534-B655-AB5A2757314A}" destId="{CA84B38F-F2D0-4A06-9CA2-EA16D04C75AD}" srcOrd="0" destOrd="0" presId="urn:microsoft.com/office/officeart/2005/8/layout/radial1"/>
    <dgm:cxn modelId="{5E5FB025-D695-401A-885D-AD0E90F7D5D5}" type="presOf" srcId="{43ACDE0A-658D-423D-95A5-CB6F05C00AE5}" destId="{2113E1CC-7F0F-4110-A59D-73F098BC784B}" srcOrd="0" destOrd="0" presId="urn:microsoft.com/office/officeart/2005/8/layout/radial1"/>
    <dgm:cxn modelId="{6962E505-5003-4500-A56B-193BD0DF2EA6}" type="presOf" srcId="{3E365F07-934F-4247-AC58-D064C287311F}" destId="{45B1DA49-CE97-47B8-9256-6BD11EE155EB}" srcOrd="1" destOrd="0" presId="urn:microsoft.com/office/officeart/2005/8/layout/radial1"/>
    <dgm:cxn modelId="{2164799C-4B15-4727-A295-014CB9FBA05D}" type="presOf" srcId="{B4563F76-7584-4C3A-9B33-7AA1013CC025}" destId="{5FFFB7BB-668A-4561-8321-B8CF4151DAF9}" srcOrd="1" destOrd="0" presId="urn:microsoft.com/office/officeart/2005/8/layout/radial1"/>
    <dgm:cxn modelId="{3B6713EC-8E9A-4A3E-B36A-E1EBAB84845E}" type="presOf" srcId="{B4563F76-7584-4C3A-9B33-7AA1013CC025}" destId="{F276FD44-A55B-400E-9E1C-E11CDF2AA635}" srcOrd="0" destOrd="0" presId="urn:microsoft.com/office/officeart/2005/8/layout/radial1"/>
    <dgm:cxn modelId="{5F0BC355-6069-4113-A84A-FCD0499E2E65}" type="presOf" srcId="{EFA73355-7169-4F50-B72B-473B9D84ECF6}" destId="{A40894E2-709F-4B9F-A266-1A4734B8E882}" srcOrd="0" destOrd="0" presId="urn:microsoft.com/office/officeart/2005/8/layout/radial1"/>
    <dgm:cxn modelId="{1974C76A-C29D-4AA2-9C45-F8EDBAC432A6}" type="presOf" srcId="{2DDF3109-3E5B-4114-86FB-1F01B76CD202}" destId="{4603AFD3-BDFC-4F9D-923C-1E119303BD46}" srcOrd="0" destOrd="0" presId="urn:microsoft.com/office/officeart/2005/8/layout/radial1"/>
    <dgm:cxn modelId="{33721000-C565-4379-8453-94957597B78A}" type="presOf" srcId="{E81A2319-1D4B-4131-B7C6-49EAB46B6D29}" destId="{A7C18622-71B8-4B9A-98A0-25003F91C035}" srcOrd="0" destOrd="0" presId="urn:microsoft.com/office/officeart/2005/8/layout/radial1"/>
    <dgm:cxn modelId="{C7910154-38E8-4927-843B-E6A7A12E7DDD}" type="presOf" srcId="{1834C673-52C2-46CE-AC28-764804376501}" destId="{ADA452B6-1B48-491A-AFC4-C3F621663B54}" srcOrd="0" destOrd="0" presId="urn:microsoft.com/office/officeart/2005/8/layout/radial1"/>
    <dgm:cxn modelId="{17AA0E17-F15B-4772-BE4D-26D44E95121E}" type="presOf" srcId="{3E365F07-934F-4247-AC58-D064C287311F}" destId="{94A0F651-4A09-47FF-AE0D-80E8B494B45C}" srcOrd="0" destOrd="0" presId="urn:microsoft.com/office/officeart/2005/8/layout/radial1"/>
    <dgm:cxn modelId="{0AFF625F-6640-48EF-B11E-23C1FDDB485F}" srcId="{24C99194-846E-43AF-B7C7-6F510FCB8E84}" destId="{E81A2319-1D4B-4131-B7C6-49EAB46B6D29}" srcOrd="3" destOrd="0" parTransId="{3E365F07-934F-4247-AC58-D064C287311F}" sibTransId="{07737514-15E0-4DB0-8D32-D75B837A3678}"/>
    <dgm:cxn modelId="{74F1BAE5-9C52-4351-A59A-767533C40AEC}" type="presOf" srcId="{24C99194-846E-43AF-B7C7-6F510FCB8E84}" destId="{F4297701-9202-41CC-8C46-A4FDF22F6048}" srcOrd="0" destOrd="0" presId="urn:microsoft.com/office/officeart/2005/8/layout/radial1"/>
    <dgm:cxn modelId="{7DC74137-21C5-4586-AA90-4FD866141534}" srcId="{24C99194-846E-43AF-B7C7-6F510FCB8E84}" destId="{2DDF3109-3E5B-4114-86FB-1F01B76CD202}" srcOrd="1" destOrd="0" parTransId="{B4563F76-7584-4C3A-9B33-7AA1013CC025}" sibTransId="{DA6EB95B-28A6-455A-A477-2F29905994F5}"/>
    <dgm:cxn modelId="{DA7D55EC-5A9D-495A-8859-B73C872DE840}" srcId="{BFDE5940-B45C-4534-B655-AB5A2757314A}" destId="{24C99194-846E-43AF-B7C7-6F510FCB8E84}" srcOrd="0" destOrd="0" parTransId="{35C322F0-0C86-4654-BE45-3F0A873C91F5}" sibTransId="{B7FC0F45-27D1-4B07-AE34-7EC8E7FCAB58}"/>
    <dgm:cxn modelId="{1C0A0DEC-0489-4A93-842D-6F31855D29BD}" type="presOf" srcId="{39699E1E-047A-4310-A969-F3CAC3505297}" destId="{75EAF207-9C4A-4BFF-A42D-1DF3DF2A3C02}" srcOrd="1" destOrd="0" presId="urn:microsoft.com/office/officeart/2005/8/layout/radial1"/>
    <dgm:cxn modelId="{BAE28E78-2C75-422C-9385-0A31AFE9FC29}" srcId="{24C99194-846E-43AF-B7C7-6F510FCB8E84}" destId="{43ACDE0A-658D-423D-95A5-CB6F05C00AE5}" srcOrd="2" destOrd="0" parTransId="{E2A398E6-D2F9-492C-8270-CC5D77BF5BA8}" sibTransId="{2AB0B60F-7C26-4AA0-A45A-1593CC7BB859}"/>
    <dgm:cxn modelId="{012B98FE-AA80-44E0-BE00-ED2CEA259FAF}" srcId="{24C99194-846E-43AF-B7C7-6F510FCB8E84}" destId="{EFA73355-7169-4F50-B72B-473B9D84ECF6}" srcOrd="4" destOrd="0" parTransId="{39699E1E-047A-4310-A969-F3CAC3505297}" sibTransId="{A444867A-D1ED-4110-B8F8-BAF57BED2ACA}"/>
    <dgm:cxn modelId="{6F83C9C2-8CCD-41BC-9DA3-DA702F405E62}" srcId="{24C99194-846E-43AF-B7C7-6F510FCB8E84}" destId="{4C0B0108-D981-4C30-AAE2-FDAE70D7F3B9}" srcOrd="0" destOrd="0" parTransId="{1834C673-52C2-46CE-AC28-764804376501}" sibTransId="{C3FE28A3-CFA0-4DD4-BDAB-BB6F68353733}"/>
    <dgm:cxn modelId="{FAE36321-43CB-47CE-9F49-D18F9895D3AD}" type="presOf" srcId="{E2A398E6-D2F9-492C-8270-CC5D77BF5BA8}" destId="{415CC619-FFF3-4DF5-9DEB-7C1A217AA732}" srcOrd="1" destOrd="0" presId="urn:microsoft.com/office/officeart/2005/8/layout/radial1"/>
    <dgm:cxn modelId="{DC869A12-6A07-4A12-BC05-8540A469AEA5}" type="presOf" srcId="{4C0B0108-D981-4C30-AAE2-FDAE70D7F3B9}" destId="{DDAA87F2-28A2-4772-9BDD-5551D6E293BD}" srcOrd="0" destOrd="0" presId="urn:microsoft.com/office/officeart/2005/8/layout/radial1"/>
    <dgm:cxn modelId="{AA7E6FD3-2EBC-4AF2-A5B1-C526F20F6ECE}" type="presOf" srcId="{1834C673-52C2-46CE-AC28-764804376501}" destId="{FE77E842-B859-460B-9270-63F7E088AF87}" srcOrd="1" destOrd="0" presId="urn:microsoft.com/office/officeart/2005/8/layout/radial1"/>
    <dgm:cxn modelId="{1FA1E6E9-0A3A-4920-985C-38BB7797956C}" type="presOf" srcId="{E2A398E6-D2F9-492C-8270-CC5D77BF5BA8}" destId="{0D9066B0-7C99-4C71-B09F-0224B5374666}" srcOrd="0" destOrd="0" presId="urn:microsoft.com/office/officeart/2005/8/layout/radial1"/>
    <dgm:cxn modelId="{07803A83-ACD9-4AA4-8C80-530F7FF9E572}" type="presOf" srcId="{39699E1E-047A-4310-A969-F3CAC3505297}" destId="{00E8C255-D362-46ED-9021-B03CA3D068B2}" srcOrd="0" destOrd="0" presId="urn:microsoft.com/office/officeart/2005/8/layout/radial1"/>
    <dgm:cxn modelId="{8E263C59-F675-4994-8C4F-B7F1E0DBC764}" type="presParOf" srcId="{CA84B38F-F2D0-4A06-9CA2-EA16D04C75AD}" destId="{F4297701-9202-41CC-8C46-A4FDF22F6048}" srcOrd="0" destOrd="0" presId="urn:microsoft.com/office/officeart/2005/8/layout/radial1"/>
    <dgm:cxn modelId="{E5B48EEF-B7C3-4A56-90F8-8930D56696D1}" type="presParOf" srcId="{CA84B38F-F2D0-4A06-9CA2-EA16D04C75AD}" destId="{ADA452B6-1B48-491A-AFC4-C3F621663B54}" srcOrd="1" destOrd="0" presId="urn:microsoft.com/office/officeart/2005/8/layout/radial1"/>
    <dgm:cxn modelId="{85A39D71-0A2E-4B49-B441-73787984F819}" type="presParOf" srcId="{ADA452B6-1B48-491A-AFC4-C3F621663B54}" destId="{FE77E842-B859-460B-9270-63F7E088AF87}" srcOrd="0" destOrd="0" presId="urn:microsoft.com/office/officeart/2005/8/layout/radial1"/>
    <dgm:cxn modelId="{5BDCA6F4-384B-4E7D-95E4-CAAEA3B31C77}" type="presParOf" srcId="{CA84B38F-F2D0-4A06-9CA2-EA16D04C75AD}" destId="{DDAA87F2-28A2-4772-9BDD-5551D6E293BD}" srcOrd="2" destOrd="0" presId="urn:microsoft.com/office/officeart/2005/8/layout/radial1"/>
    <dgm:cxn modelId="{0611FBA9-E368-4FB5-BF07-6AE909E6B73F}" type="presParOf" srcId="{CA84B38F-F2D0-4A06-9CA2-EA16D04C75AD}" destId="{F276FD44-A55B-400E-9E1C-E11CDF2AA635}" srcOrd="3" destOrd="0" presId="urn:microsoft.com/office/officeart/2005/8/layout/radial1"/>
    <dgm:cxn modelId="{9590F55E-2038-42E8-97F7-F6F4DE22A2E1}" type="presParOf" srcId="{F276FD44-A55B-400E-9E1C-E11CDF2AA635}" destId="{5FFFB7BB-668A-4561-8321-B8CF4151DAF9}" srcOrd="0" destOrd="0" presId="urn:microsoft.com/office/officeart/2005/8/layout/radial1"/>
    <dgm:cxn modelId="{5F857315-EB54-40D7-B275-51C33675E6BA}" type="presParOf" srcId="{CA84B38F-F2D0-4A06-9CA2-EA16D04C75AD}" destId="{4603AFD3-BDFC-4F9D-923C-1E119303BD46}" srcOrd="4" destOrd="0" presId="urn:microsoft.com/office/officeart/2005/8/layout/radial1"/>
    <dgm:cxn modelId="{3D334218-D4FF-486E-B22D-548679F22448}" type="presParOf" srcId="{CA84B38F-F2D0-4A06-9CA2-EA16D04C75AD}" destId="{0D9066B0-7C99-4C71-B09F-0224B5374666}" srcOrd="5" destOrd="0" presId="urn:microsoft.com/office/officeart/2005/8/layout/radial1"/>
    <dgm:cxn modelId="{AA445267-D548-4533-9B34-2B89B6FA6ED9}" type="presParOf" srcId="{0D9066B0-7C99-4C71-B09F-0224B5374666}" destId="{415CC619-FFF3-4DF5-9DEB-7C1A217AA732}" srcOrd="0" destOrd="0" presId="urn:microsoft.com/office/officeart/2005/8/layout/radial1"/>
    <dgm:cxn modelId="{F20AA811-F54B-4D2C-BF9D-9CDC4BD826B1}" type="presParOf" srcId="{CA84B38F-F2D0-4A06-9CA2-EA16D04C75AD}" destId="{2113E1CC-7F0F-4110-A59D-73F098BC784B}" srcOrd="6" destOrd="0" presId="urn:microsoft.com/office/officeart/2005/8/layout/radial1"/>
    <dgm:cxn modelId="{E85F2D82-855F-433D-ACA6-B0961015FF99}" type="presParOf" srcId="{CA84B38F-F2D0-4A06-9CA2-EA16D04C75AD}" destId="{94A0F651-4A09-47FF-AE0D-80E8B494B45C}" srcOrd="7" destOrd="0" presId="urn:microsoft.com/office/officeart/2005/8/layout/radial1"/>
    <dgm:cxn modelId="{9B96C54B-731E-4B16-B48C-E2FBA0D808DE}" type="presParOf" srcId="{94A0F651-4A09-47FF-AE0D-80E8B494B45C}" destId="{45B1DA49-CE97-47B8-9256-6BD11EE155EB}" srcOrd="0" destOrd="0" presId="urn:microsoft.com/office/officeart/2005/8/layout/radial1"/>
    <dgm:cxn modelId="{028B2347-AD7C-498A-8047-63DE9753EAF0}" type="presParOf" srcId="{CA84B38F-F2D0-4A06-9CA2-EA16D04C75AD}" destId="{A7C18622-71B8-4B9A-98A0-25003F91C035}" srcOrd="8" destOrd="0" presId="urn:microsoft.com/office/officeart/2005/8/layout/radial1"/>
    <dgm:cxn modelId="{3F5E1F82-294C-4758-BF7D-CB316ADD6AD6}" type="presParOf" srcId="{CA84B38F-F2D0-4A06-9CA2-EA16D04C75AD}" destId="{00E8C255-D362-46ED-9021-B03CA3D068B2}" srcOrd="9" destOrd="0" presId="urn:microsoft.com/office/officeart/2005/8/layout/radial1"/>
    <dgm:cxn modelId="{92C44538-A0E6-4B77-9F67-0D516468624C}" type="presParOf" srcId="{00E8C255-D362-46ED-9021-B03CA3D068B2}" destId="{75EAF207-9C4A-4BFF-A42D-1DF3DF2A3C02}" srcOrd="0" destOrd="0" presId="urn:microsoft.com/office/officeart/2005/8/layout/radial1"/>
    <dgm:cxn modelId="{971E8BF0-6421-4E0A-8360-457E47E80E88}" type="presParOf" srcId="{CA84B38F-F2D0-4A06-9CA2-EA16D04C75AD}" destId="{A40894E2-709F-4B9F-A266-1A4734B8E88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A43E7-4723-4412-929A-06BF1E25655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CC84618-8BB0-4A3F-ABDD-C630821BEBED}">
      <dgm:prSet phldrT="[Metin]"/>
      <dgm:spPr/>
      <dgm:t>
        <a:bodyPr/>
        <a:lstStyle/>
        <a:p>
          <a:r>
            <a:rPr lang="tr-TR" dirty="0" smtClean="0"/>
            <a:t>SEN DİLİ</a:t>
          </a:r>
          <a:endParaRPr lang="tr-TR" dirty="0"/>
        </a:p>
      </dgm:t>
    </dgm:pt>
    <dgm:pt modelId="{09BBDCFD-139D-4716-8F54-8ABFDD95E1DC}" type="parTrans" cxnId="{A068487C-28B8-46DD-8CE2-B94117C46D6C}">
      <dgm:prSet/>
      <dgm:spPr/>
      <dgm:t>
        <a:bodyPr/>
        <a:lstStyle/>
        <a:p>
          <a:endParaRPr lang="tr-TR"/>
        </a:p>
      </dgm:t>
    </dgm:pt>
    <dgm:pt modelId="{0C9C046B-0DF0-4DD7-A61E-089AAF0762B4}" type="sibTrans" cxnId="{A068487C-28B8-46DD-8CE2-B94117C46D6C}">
      <dgm:prSet/>
      <dgm:spPr/>
      <dgm:t>
        <a:bodyPr/>
        <a:lstStyle/>
        <a:p>
          <a:endParaRPr lang="tr-TR"/>
        </a:p>
      </dgm:t>
    </dgm:pt>
    <dgm:pt modelId="{ECF98EAC-A64A-4F89-B6FA-02AE3BE63C75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Kişiliğe yöneliktir.</a:t>
          </a:r>
          <a:endParaRPr lang="tr-TR" sz="2000" dirty="0">
            <a:solidFill>
              <a:srgbClr val="339966"/>
            </a:solidFill>
          </a:endParaRPr>
        </a:p>
      </dgm:t>
    </dgm:pt>
    <dgm:pt modelId="{7E9EA7FA-B49E-417B-8F41-7F19A9D65E5B}" type="parTrans" cxnId="{77B73268-A0BA-454D-8607-9F14D1D92B54}">
      <dgm:prSet/>
      <dgm:spPr/>
      <dgm:t>
        <a:bodyPr/>
        <a:lstStyle/>
        <a:p>
          <a:endParaRPr lang="tr-TR"/>
        </a:p>
      </dgm:t>
    </dgm:pt>
    <dgm:pt modelId="{D21D6426-1EB9-4CB9-B57E-3C843A2FEF92}" type="sibTrans" cxnId="{77B73268-A0BA-454D-8607-9F14D1D92B54}">
      <dgm:prSet/>
      <dgm:spPr/>
      <dgm:t>
        <a:bodyPr/>
        <a:lstStyle/>
        <a:p>
          <a:endParaRPr lang="tr-TR"/>
        </a:p>
      </dgm:t>
    </dgm:pt>
    <dgm:pt modelId="{690F8F73-9353-4A46-8C72-B26C1EE0A080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Çocuğa kendi ile ilgili bir şeyler söyler.</a:t>
          </a:r>
          <a:endParaRPr lang="tr-TR" sz="2000" dirty="0">
            <a:solidFill>
              <a:srgbClr val="339966"/>
            </a:solidFill>
          </a:endParaRPr>
        </a:p>
      </dgm:t>
    </dgm:pt>
    <dgm:pt modelId="{6FB5F7F1-A734-4D58-85A9-579E39B5C0F0}" type="parTrans" cxnId="{CC21484C-8457-4EA5-A30A-986364FEE450}">
      <dgm:prSet/>
      <dgm:spPr/>
      <dgm:t>
        <a:bodyPr/>
        <a:lstStyle/>
        <a:p>
          <a:endParaRPr lang="tr-TR"/>
        </a:p>
      </dgm:t>
    </dgm:pt>
    <dgm:pt modelId="{6918D2C1-39E0-481C-AF43-B9C14DAF5B4C}" type="sibTrans" cxnId="{CC21484C-8457-4EA5-A30A-986364FEE450}">
      <dgm:prSet/>
      <dgm:spPr/>
      <dgm:t>
        <a:bodyPr/>
        <a:lstStyle/>
        <a:p>
          <a:endParaRPr lang="tr-TR"/>
        </a:p>
      </dgm:t>
    </dgm:pt>
    <dgm:pt modelId="{698B2008-A59B-42A4-B89C-E294D606E20A}">
      <dgm:prSet phldrT="[Metin]"/>
      <dgm:spPr/>
      <dgm:t>
        <a:bodyPr/>
        <a:lstStyle/>
        <a:p>
          <a:r>
            <a:rPr lang="tr-TR" dirty="0" smtClean="0"/>
            <a:t>BEN DİLİ</a:t>
          </a:r>
          <a:endParaRPr lang="tr-TR" dirty="0"/>
        </a:p>
      </dgm:t>
    </dgm:pt>
    <dgm:pt modelId="{2D23B8C4-F05C-4FE6-B087-58D341AEBB81}" type="parTrans" cxnId="{AB624DD8-D099-4847-A2C2-855EA88AFB63}">
      <dgm:prSet/>
      <dgm:spPr/>
      <dgm:t>
        <a:bodyPr/>
        <a:lstStyle/>
        <a:p>
          <a:endParaRPr lang="tr-TR"/>
        </a:p>
      </dgm:t>
    </dgm:pt>
    <dgm:pt modelId="{D1B5805F-5372-49BD-BB0C-6FCD7D308D91}" type="sibTrans" cxnId="{AB624DD8-D099-4847-A2C2-855EA88AFB63}">
      <dgm:prSet/>
      <dgm:spPr/>
      <dgm:t>
        <a:bodyPr/>
        <a:lstStyle/>
        <a:p>
          <a:endParaRPr lang="tr-TR"/>
        </a:p>
      </dgm:t>
    </dgm:pt>
    <dgm:pt modelId="{B9B27C52-14DF-4FEC-B5C8-C88507336BD5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Davranışa yöneliktir. </a:t>
          </a:r>
          <a:endParaRPr lang="tr-TR" sz="2000" dirty="0">
            <a:solidFill>
              <a:srgbClr val="CC6600"/>
            </a:solidFill>
          </a:endParaRPr>
        </a:p>
      </dgm:t>
    </dgm:pt>
    <dgm:pt modelId="{FFDC90DC-ABEF-4EDB-B4DD-4C28F8A6E91D}" type="parTrans" cxnId="{091F92B0-E805-4355-A9C6-B8BDCAF766E3}">
      <dgm:prSet/>
      <dgm:spPr/>
      <dgm:t>
        <a:bodyPr/>
        <a:lstStyle/>
        <a:p>
          <a:endParaRPr lang="tr-TR"/>
        </a:p>
      </dgm:t>
    </dgm:pt>
    <dgm:pt modelId="{4DDF7DC6-7D93-4946-8AF9-07401F0043D8}" type="sibTrans" cxnId="{091F92B0-E805-4355-A9C6-B8BDCAF766E3}">
      <dgm:prSet/>
      <dgm:spPr/>
      <dgm:t>
        <a:bodyPr/>
        <a:lstStyle/>
        <a:p>
          <a:endParaRPr lang="tr-TR"/>
        </a:p>
      </dgm:t>
    </dgm:pt>
    <dgm:pt modelId="{8EF8716A-E556-4DC3-ADF1-360BF69B58F4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Çocuğa karşısındaki yetişkinle ilgili bir şeyler söyler.</a:t>
          </a:r>
          <a:endParaRPr lang="tr-TR" sz="2000" dirty="0">
            <a:solidFill>
              <a:srgbClr val="CC6600"/>
            </a:solidFill>
          </a:endParaRPr>
        </a:p>
      </dgm:t>
    </dgm:pt>
    <dgm:pt modelId="{45E458F1-2B7D-4AE3-9FD9-AFD02B9699D1}" type="parTrans" cxnId="{45A08A62-5024-4177-AFC8-82DCD97E7D8D}">
      <dgm:prSet/>
      <dgm:spPr/>
      <dgm:t>
        <a:bodyPr/>
        <a:lstStyle/>
        <a:p>
          <a:endParaRPr lang="tr-TR"/>
        </a:p>
      </dgm:t>
    </dgm:pt>
    <dgm:pt modelId="{9B7FA59B-0043-4938-8502-5D9903F3F7BF}" type="sibTrans" cxnId="{45A08A62-5024-4177-AFC8-82DCD97E7D8D}">
      <dgm:prSet/>
      <dgm:spPr/>
      <dgm:t>
        <a:bodyPr/>
        <a:lstStyle/>
        <a:p>
          <a:endParaRPr lang="tr-TR"/>
        </a:p>
      </dgm:t>
    </dgm:pt>
    <dgm:pt modelId="{DA48E017-DFAC-4110-B5E3-FECAE8F86906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Benlik saygısını zedeler. </a:t>
          </a:r>
          <a:endParaRPr lang="tr-TR" sz="2000" dirty="0">
            <a:solidFill>
              <a:srgbClr val="339966"/>
            </a:solidFill>
          </a:endParaRPr>
        </a:p>
      </dgm:t>
    </dgm:pt>
    <dgm:pt modelId="{1D9223F1-487C-4826-8FE0-F4BC28AF5757}" type="parTrans" cxnId="{63871282-39B8-4ED1-9EF3-8C621B730301}">
      <dgm:prSet/>
      <dgm:spPr/>
    </dgm:pt>
    <dgm:pt modelId="{FFCC9750-AC9A-4C0F-A23D-65D356EBFC52}" type="sibTrans" cxnId="{63871282-39B8-4ED1-9EF3-8C621B730301}">
      <dgm:prSet/>
      <dgm:spPr/>
    </dgm:pt>
    <dgm:pt modelId="{217199D0-CC4F-4984-AB30-15C3FA83E086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Benlik saygısını olumlu etkiler.</a:t>
          </a:r>
          <a:endParaRPr lang="tr-TR" sz="2000" dirty="0">
            <a:solidFill>
              <a:srgbClr val="CC6600"/>
            </a:solidFill>
          </a:endParaRPr>
        </a:p>
      </dgm:t>
    </dgm:pt>
    <dgm:pt modelId="{5DF6C476-2DB3-437B-AC76-2C972AA1BD00}" type="parTrans" cxnId="{F75140B4-914D-48C4-B7B6-EADDF4B33395}">
      <dgm:prSet/>
      <dgm:spPr/>
    </dgm:pt>
    <dgm:pt modelId="{C4631917-6933-4AFF-8CDD-7B1250D73B9D}" type="sibTrans" cxnId="{F75140B4-914D-48C4-B7B6-EADDF4B33395}">
      <dgm:prSet/>
      <dgm:spPr/>
    </dgm:pt>
    <dgm:pt modelId="{E5F91DCB-66F6-4278-83CF-B8E05FADD0FB}">
      <dgm:prSet phldrT="[Metin]"/>
      <dgm:spPr/>
      <dgm:t>
        <a:bodyPr/>
        <a:lstStyle/>
        <a:p>
          <a:endParaRPr lang="tr-TR" sz="1800" dirty="0"/>
        </a:p>
      </dgm:t>
    </dgm:pt>
    <dgm:pt modelId="{0BE79E37-A449-4FCB-8067-F3C2D327592B}" type="parTrans" cxnId="{85127434-42DD-412F-8EDD-64E01C997D25}">
      <dgm:prSet/>
      <dgm:spPr/>
    </dgm:pt>
    <dgm:pt modelId="{9409B4EC-61F6-4D96-B41F-00CA0847D133}" type="sibTrans" cxnId="{85127434-42DD-412F-8EDD-64E01C997D25}">
      <dgm:prSet/>
      <dgm:spPr/>
    </dgm:pt>
    <dgm:pt modelId="{D00EFEBE-FA6F-4638-B388-129043E5662A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Öfke ve nefret duyguları oluşturur.</a:t>
          </a:r>
          <a:endParaRPr lang="tr-TR" sz="2000" dirty="0">
            <a:solidFill>
              <a:srgbClr val="339966"/>
            </a:solidFill>
          </a:endParaRPr>
        </a:p>
      </dgm:t>
    </dgm:pt>
    <dgm:pt modelId="{098A14A7-735C-4FB7-AF17-9ED4D9E98723}" type="parTrans" cxnId="{0BE17900-4CE2-451D-A127-C38A94EB8CD4}">
      <dgm:prSet/>
      <dgm:spPr/>
    </dgm:pt>
    <dgm:pt modelId="{60DC2B1D-6005-4B1E-8AC1-8259283D949C}" type="sibTrans" cxnId="{0BE17900-4CE2-451D-A127-C38A94EB8CD4}">
      <dgm:prSet/>
      <dgm:spPr/>
    </dgm:pt>
    <dgm:pt modelId="{2EFC4FCA-1CD5-40B5-ADC3-8159A99A6D4F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Yardım isteği doğurur.</a:t>
          </a:r>
          <a:endParaRPr lang="tr-TR" sz="2000" dirty="0">
            <a:solidFill>
              <a:srgbClr val="CC6600"/>
            </a:solidFill>
          </a:endParaRPr>
        </a:p>
      </dgm:t>
    </dgm:pt>
    <dgm:pt modelId="{D1B91ACE-EF9D-4637-BA3D-526AEBE3EC37}" type="parTrans" cxnId="{2C553B23-F71E-40AE-AD40-74D117035709}">
      <dgm:prSet/>
      <dgm:spPr/>
    </dgm:pt>
    <dgm:pt modelId="{7559DE47-94F2-43CC-8F4A-F7B2355C0BE5}" type="sibTrans" cxnId="{2C553B23-F71E-40AE-AD40-74D117035709}">
      <dgm:prSet/>
      <dgm:spPr/>
    </dgm:pt>
    <dgm:pt modelId="{390710E3-83CC-403F-A1EB-5BFA4596242E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Atılgan insanlar yaratır.</a:t>
          </a:r>
          <a:endParaRPr lang="tr-TR" sz="2000" dirty="0">
            <a:solidFill>
              <a:srgbClr val="CC6600"/>
            </a:solidFill>
          </a:endParaRPr>
        </a:p>
      </dgm:t>
    </dgm:pt>
    <dgm:pt modelId="{9FE33355-824B-4C71-9C76-5EB06C7C3756}" type="parTrans" cxnId="{9D6E2728-CA82-44C9-9DB1-3223846B8993}">
      <dgm:prSet/>
      <dgm:spPr/>
    </dgm:pt>
    <dgm:pt modelId="{FBD45524-0CCC-40DA-9E36-5F6A4FFACDA1}" type="sibTrans" cxnId="{9D6E2728-CA82-44C9-9DB1-3223846B8993}">
      <dgm:prSet/>
      <dgm:spPr/>
    </dgm:pt>
    <dgm:pt modelId="{B2BDBEE5-E564-4219-8E5E-E2242D646581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Çekingen ya da saldırgan insanlar yaratır.     </a:t>
          </a:r>
          <a:r>
            <a:rPr lang="tr-TR" sz="2000" dirty="0" smtClean="0"/>
            <a:t>   </a:t>
          </a:r>
          <a:endParaRPr lang="tr-TR" sz="2000" dirty="0"/>
        </a:p>
      </dgm:t>
    </dgm:pt>
    <dgm:pt modelId="{3F9B5A8F-B463-4516-8E90-A311A6EE909B}" type="parTrans" cxnId="{DA9D47AC-6CD0-4DDE-A562-315829274407}">
      <dgm:prSet/>
      <dgm:spPr/>
    </dgm:pt>
    <dgm:pt modelId="{E5194866-D3D5-44A8-9CAB-B0C495B6315A}" type="sibTrans" cxnId="{DA9D47AC-6CD0-4DDE-A562-315829274407}">
      <dgm:prSet/>
      <dgm:spPr/>
    </dgm:pt>
    <dgm:pt modelId="{F562AD13-B9BD-4A97-B166-13FC6101F9BD}" type="pres">
      <dgm:prSet presAssocID="{084A43E7-4723-4412-929A-06BF1E256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DDC8C2-EF98-4A66-89FB-55FCB572804E}" type="pres">
      <dgm:prSet presAssocID="{6CC84618-8BB0-4A3F-ABDD-C630821BEBED}" presName="linNode" presStyleCnt="0"/>
      <dgm:spPr/>
    </dgm:pt>
    <dgm:pt modelId="{9C8C73E1-8B36-4C58-8F16-751A116B6B25}" type="pres">
      <dgm:prSet presAssocID="{6CC84618-8BB0-4A3F-ABDD-C630821BEBE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A7AB95-C296-48E9-81D7-D74870EEBF7D}" type="pres">
      <dgm:prSet presAssocID="{6CC84618-8BB0-4A3F-ABDD-C630821BEBE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E48DCE-B3E0-49E2-A22A-390120E16A8B}" type="pres">
      <dgm:prSet presAssocID="{0C9C046B-0DF0-4DD7-A61E-089AAF0762B4}" presName="sp" presStyleCnt="0"/>
      <dgm:spPr/>
    </dgm:pt>
    <dgm:pt modelId="{35A25B9E-6505-4600-99EF-FF773CF951ED}" type="pres">
      <dgm:prSet presAssocID="{698B2008-A59B-42A4-B89C-E294D606E20A}" presName="linNode" presStyleCnt="0"/>
      <dgm:spPr/>
    </dgm:pt>
    <dgm:pt modelId="{DF2382A4-085D-4B29-BF78-21B2289CCEEA}" type="pres">
      <dgm:prSet presAssocID="{698B2008-A59B-42A4-B89C-E294D606E20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FC5F58-9405-4D5B-AD3B-8194C1CAB4F0}" type="pres">
      <dgm:prSet presAssocID="{698B2008-A59B-42A4-B89C-E294D606E20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CB8EE3-5104-4549-8871-374876220DAF}" type="presOf" srcId="{E5F91DCB-66F6-4278-83CF-B8E05FADD0FB}" destId="{AEFC5F58-9405-4D5B-AD3B-8194C1CAB4F0}" srcOrd="0" destOrd="5" presId="urn:microsoft.com/office/officeart/2005/8/layout/vList5"/>
    <dgm:cxn modelId="{9D6E2728-CA82-44C9-9DB1-3223846B8993}" srcId="{698B2008-A59B-42A4-B89C-E294D606E20A}" destId="{390710E3-83CC-403F-A1EB-5BFA4596242E}" srcOrd="4" destOrd="0" parTransId="{9FE33355-824B-4C71-9C76-5EB06C7C3756}" sibTransId="{FBD45524-0CCC-40DA-9E36-5F6A4FFACDA1}"/>
    <dgm:cxn modelId="{3679A0BE-74AD-4948-8C0E-9A7F27EED0BA}" type="presOf" srcId="{B2BDBEE5-E564-4219-8E5E-E2242D646581}" destId="{2AA7AB95-C296-48E9-81D7-D74870EEBF7D}" srcOrd="0" destOrd="4" presId="urn:microsoft.com/office/officeart/2005/8/layout/vList5"/>
    <dgm:cxn modelId="{94E8B94B-2844-4207-A605-3D531A2D2A92}" type="presOf" srcId="{698B2008-A59B-42A4-B89C-E294D606E20A}" destId="{DF2382A4-085D-4B29-BF78-21B2289CCEEA}" srcOrd="0" destOrd="0" presId="urn:microsoft.com/office/officeart/2005/8/layout/vList5"/>
    <dgm:cxn modelId="{0BE17900-4CE2-451D-A127-C38A94EB8CD4}" srcId="{6CC84618-8BB0-4A3F-ABDD-C630821BEBED}" destId="{D00EFEBE-FA6F-4638-B388-129043E5662A}" srcOrd="3" destOrd="0" parTransId="{098A14A7-735C-4FB7-AF17-9ED4D9E98723}" sibTransId="{60DC2B1D-6005-4B1E-8AC1-8259283D949C}"/>
    <dgm:cxn modelId="{C0CAF13D-F465-4390-85DA-42F2DE7C3107}" type="presOf" srcId="{8EF8716A-E556-4DC3-ADF1-360BF69B58F4}" destId="{AEFC5F58-9405-4D5B-AD3B-8194C1CAB4F0}" srcOrd="0" destOrd="1" presId="urn:microsoft.com/office/officeart/2005/8/layout/vList5"/>
    <dgm:cxn modelId="{63871282-39B8-4ED1-9EF3-8C621B730301}" srcId="{6CC84618-8BB0-4A3F-ABDD-C630821BEBED}" destId="{DA48E017-DFAC-4110-B5E3-FECAE8F86906}" srcOrd="2" destOrd="0" parTransId="{1D9223F1-487C-4826-8FE0-F4BC28AF5757}" sibTransId="{FFCC9750-AC9A-4C0F-A23D-65D356EBFC52}"/>
    <dgm:cxn modelId="{A772C0A1-C22C-4626-A055-D2D395AB08AB}" type="presOf" srcId="{2EFC4FCA-1CD5-40B5-ADC3-8159A99A6D4F}" destId="{AEFC5F58-9405-4D5B-AD3B-8194C1CAB4F0}" srcOrd="0" destOrd="3" presId="urn:microsoft.com/office/officeart/2005/8/layout/vList5"/>
    <dgm:cxn modelId="{2031AC79-CE3B-47A4-933A-9C7380D2D9EB}" type="presOf" srcId="{B9B27C52-14DF-4FEC-B5C8-C88507336BD5}" destId="{AEFC5F58-9405-4D5B-AD3B-8194C1CAB4F0}" srcOrd="0" destOrd="0" presId="urn:microsoft.com/office/officeart/2005/8/layout/vList5"/>
    <dgm:cxn modelId="{2EAEF60B-3EEA-42D0-9CFE-28A1AE79166F}" type="presOf" srcId="{ECF98EAC-A64A-4F89-B6FA-02AE3BE63C75}" destId="{2AA7AB95-C296-48E9-81D7-D74870EEBF7D}" srcOrd="0" destOrd="0" presId="urn:microsoft.com/office/officeart/2005/8/layout/vList5"/>
    <dgm:cxn modelId="{A068487C-28B8-46DD-8CE2-B94117C46D6C}" srcId="{084A43E7-4723-4412-929A-06BF1E25655F}" destId="{6CC84618-8BB0-4A3F-ABDD-C630821BEBED}" srcOrd="0" destOrd="0" parTransId="{09BBDCFD-139D-4716-8F54-8ABFDD95E1DC}" sibTransId="{0C9C046B-0DF0-4DD7-A61E-089AAF0762B4}"/>
    <dgm:cxn modelId="{900972A2-78A6-4D0C-91B1-48EE61E8900D}" type="presOf" srcId="{084A43E7-4723-4412-929A-06BF1E25655F}" destId="{F562AD13-B9BD-4A97-B166-13FC6101F9BD}" srcOrd="0" destOrd="0" presId="urn:microsoft.com/office/officeart/2005/8/layout/vList5"/>
    <dgm:cxn modelId="{091F92B0-E805-4355-A9C6-B8BDCAF766E3}" srcId="{698B2008-A59B-42A4-B89C-E294D606E20A}" destId="{B9B27C52-14DF-4FEC-B5C8-C88507336BD5}" srcOrd="0" destOrd="0" parTransId="{FFDC90DC-ABEF-4EDB-B4DD-4C28F8A6E91D}" sibTransId="{4DDF7DC6-7D93-4946-8AF9-07401F0043D8}"/>
    <dgm:cxn modelId="{CC21484C-8457-4EA5-A30A-986364FEE450}" srcId="{6CC84618-8BB0-4A3F-ABDD-C630821BEBED}" destId="{690F8F73-9353-4A46-8C72-B26C1EE0A080}" srcOrd="1" destOrd="0" parTransId="{6FB5F7F1-A734-4D58-85A9-579E39B5C0F0}" sibTransId="{6918D2C1-39E0-481C-AF43-B9C14DAF5B4C}"/>
    <dgm:cxn modelId="{844CCBF2-6AB8-4A2C-B3FE-9691DAE6285C}" type="presOf" srcId="{6CC84618-8BB0-4A3F-ABDD-C630821BEBED}" destId="{9C8C73E1-8B36-4C58-8F16-751A116B6B25}" srcOrd="0" destOrd="0" presId="urn:microsoft.com/office/officeart/2005/8/layout/vList5"/>
    <dgm:cxn modelId="{0566C4E2-A6BB-4E5D-8392-75A65453309C}" type="presOf" srcId="{690F8F73-9353-4A46-8C72-B26C1EE0A080}" destId="{2AA7AB95-C296-48E9-81D7-D74870EEBF7D}" srcOrd="0" destOrd="1" presId="urn:microsoft.com/office/officeart/2005/8/layout/vList5"/>
    <dgm:cxn modelId="{E1E818B1-1EA2-42BB-949F-A2544932914B}" type="presOf" srcId="{217199D0-CC4F-4984-AB30-15C3FA83E086}" destId="{AEFC5F58-9405-4D5B-AD3B-8194C1CAB4F0}" srcOrd="0" destOrd="2" presId="urn:microsoft.com/office/officeart/2005/8/layout/vList5"/>
    <dgm:cxn modelId="{85127434-42DD-412F-8EDD-64E01C997D25}" srcId="{698B2008-A59B-42A4-B89C-E294D606E20A}" destId="{E5F91DCB-66F6-4278-83CF-B8E05FADD0FB}" srcOrd="5" destOrd="0" parTransId="{0BE79E37-A449-4FCB-8067-F3C2D327592B}" sibTransId="{9409B4EC-61F6-4D96-B41F-00CA0847D133}"/>
    <dgm:cxn modelId="{AB624DD8-D099-4847-A2C2-855EA88AFB63}" srcId="{084A43E7-4723-4412-929A-06BF1E25655F}" destId="{698B2008-A59B-42A4-B89C-E294D606E20A}" srcOrd="1" destOrd="0" parTransId="{2D23B8C4-F05C-4FE6-B087-58D341AEBB81}" sibTransId="{D1B5805F-5372-49BD-BB0C-6FCD7D308D91}"/>
    <dgm:cxn modelId="{DA9D47AC-6CD0-4DDE-A562-315829274407}" srcId="{6CC84618-8BB0-4A3F-ABDD-C630821BEBED}" destId="{B2BDBEE5-E564-4219-8E5E-E2242D646581}" srcOrd="4" destOrd="0" parTransId="{3F9B5A8F-B463-4516-8E90-A311A6EE909B}" sibTransId="{E5194866-D3D5-44A8-9CAB-B0C495B6315A}"/>
    <dgm:cxn modelId="{851A49ED-79CA-4FCC-ADB1-EBB4AFBBB2AA}" type="presOf" srcId="{390710E3-83CC-403F-A1EB-5BFA4596242E}" destId="{AEFC5F58-9405-4D5B-AD3B-8194C1CAB4F0}" srcOrd="0" destOrd="4" presId="urn:microsoft.com/office/officeart/2005/8/layout/vList5"/>
    <dgm:cxn modelId="{2C553B23-F71E-40AE-AD40-74D117035709}" srcId="{698B2008-A59B-42A4-B89C-E294D606E20A}" destId="{2EFC4FCA-1CD5-40B5-ADC3-8159A99A6D4F}" srcOrd="3" destOrd="0" parTransId="{D1B91ACE-EF9D-4637-BA3D-526AEBE3EC37}" sibTransId="{7559DE47-94F2-43CC-8F4A-F7B2355C0BE5}"/>
    <dgm:cxn modelId="{F75140B4-914D-48C4-B7B6-EADDF4B33395}" srcId="{698B2008-A59B-42A4-B89C-E294D606E20A}" destId="{217199D0-CC4F-4984-AB30-15C3FA83E086}" srcOrd="2" destOrd="0" parTransId="{5DF6C476-2DB3-437B-AC76-2C972AA1BD00}" sibTransId="{C4631917-6933-4AFF-8CDD-7B1250D73B9D}"/>
    <dgm:cxn modelId="{45A08A62-5024-4177-AFC8-82DCD97E7D8D}" srcId="{698B2008-A59B-42A4-B89C-E294D606E20A}" destId="{8EF8716A-E556-4DC3-ADF1-360BF69B58F4}" srcOrd="1" destOrd="0" parTransId="{45E458F1-2B7D-4AE3-9FD9-AFD02B9699D1}" sibTransId="{9B7FA59B-0043-4938-8502-5D9903F3F7BF}"/>
    <dgm:cxn modelId="{69B1DFBC-FE18-4699-B742-D910EA049503}" type="presOf" srcId="{D00EFEBE-FA6F-4638-B388-129043E5662A}" destId="{2AA7AB95-C296-48E9-81D7-D74870EEBF7D}" srcOrd="0" destOrd="3" presId="urn:microsoft.com/office/officeart/2005/8/layout/vList5"/>
    <dgm:cxn modelId="{77B73268-A0BA-454D-8607-9F14D1D92B54}" srcId="{6CC84618-8BB0-4A3F-ABDD-C630821BEBED}" destId="{ECF98EAC-A64A-4F89-B6FA-02AE3BE63C75}" srcOrd="0" destOrd="0" parTransId="{7E9EA7FA-B49E-417B-8F41-7F19A9D65E5B}" sibTransId="{D21D6426-1EB9-4CB9-B57E-3C843A2FEF92}"/>
    <dgm:cxn modelId="{3EA10E5E-D082-4145-9B5B-62DC94AA420B}" type="presOf" srcId="{DA48E017-DFAC-4110-B5E3-FECAE8F86906}" destId="{2AA7AB95-C296-48E9-81D7-D74870EEBF7D}" srcOrd="0" destOrd="2" presId="urn:microsoft.com/office/officeart/2005/8/layout/vList5"/>
    <dgm:cxn modelId="{1505B415-8B68-4B80-A864-5C306FD31900}" type="presParOf" srcId="{F562AD13-B9BD-4A97-B166-13FC6101F9BD}" destId="{D8DDC8C2-EF98-4A66-89FB-55FCB572804E}" srcOrd="0" destOrd="0" presId="urn:microsoft.com/office/officeart/2005/8/layout/vList5"/>
    <dgm:cxn modelId="{5D5918D4-E7C1-439F-A006-EEB43B78C951}" type="presParOf" srcId="{D8DDC8C2-EF98-4A66-89FB-55FCB572804E}" destId="{9C8C73E1-8B36-4C58-8F16-751A116B6B25}" srcOrd="0" destOrd="0" presId="urn:microsoft.com/office/officeart/2005/8/layout/vList5"/>
    <dgm:cxn modelId="{FB8CAD4D-7DBC-467E-996C-4A3E872F8270}" type="presParOf" srcId="{D8DDC8C2-EF98-4A66-89FB-55FCB572804E}" destId="{2AA7AB95-C296-48E9-81D7-D74870EEBF7D}" srcOrd="1" destOrd="0" presId="urn:microsoft.com/office/officeart/2005/8/layout/vList5"/>
    <dgm:cxn modelId="{33999AA5-529B-4252-86FA-95C167D5EA80}" type="presParOf" srcId="{F562AD13-B9BD-4A97-B166-13FC6101F9BD}" destId="{37E48DCE-B3E0-49E2-A22A-390120E16A8B}" srcOrd="1" destOrd="0" presId="urn:microsoft.com/office/officeart/2005/8/layout/vList5"/>
    <dgm:cxn modelId="{805F9814-8F4B-4747-97D1-DC2E58FEBE2F}" type="presParOf" srcId="{F562AD13-B9BD-4A97-B166-13FC6101F9BD}" destId="{35A25B9E-6505-4600-99EF-FF773CF951ED}" srcOrd="2" destOrd="0" presId="urn:microsoft.com/office/officeart/2005/8/layout/vList5"/>
    <dgm:cxn modelId="{4F2EC105-0CFF-429F-8B92-006FF09CE604}" type="presParOf" srcId="{35A25B9E-6505-4600-99EF-FF773CF951ED}" destId="{DF2382A4-085D-4B29-BF78-21B2289CCEEA}" srcOrd="0" destOrd="0" presId="urn:microsoft.com/office/officeart/2005/8/layout/vList5"/>
    <dgm:cxn modelId="{B72161A3-23B0-43B3-B0FC-BF5134FCC5CB}" type="presParOf" srcId="{35A25B9E-6505-4600-99EF-FF773CF951ED}" destId="{AEFC5F58-9405-4D5B-AD3B-8194C1CAB4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97701-9202-41CC-8C46-A4FDF22F6048}">
      <dsp:nvSpPr>
        <dsp:cNvPr id="0" name=""/>
        <dsp:cNvSpPr/>
      </dsp:nvSpPr>
      <dsp:spPr>
        <a:xfrm>
          <a:off x="3221105" y="1732321"/>
          <a:ext cx="1330188" cy="13301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İLETİŞİM</a:t>
          </a:r>
          <a:endParaRPr lang="tr-TR" sz="1700" kern="1200" dirty="0"/>
        </a:p>
      </dsp:txBody>
      <dsp:txXfrm>
        <a:off x="3415907" y="1927123"/>
        <a:ext cx="940584" cy="940584"/>
      </dsp:txXfrm>
    </dsp:sp>
    <dsp:sp modelId="{ADA452B6-1B48-491A-AFC4-C3F621663B54}">
      <dsp:nvSpPr>
        <dsp:cNvPr id="0" name=""/>
        <dsp:cNvSpPr/>
      </dsp:nvSpPr>
      <dsp:spPr>
        <a:xfrm rot="16200000">
          <a:off x="3686467" y="1517185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876213" y="1522601"/>
        <a:ext cx="19973" cy="19973"/>
      </dsp:txXfrm>
    </dsp:sp>
    <dsp:sp modelId="{DDAA87F2-28A2-4772-9BDD-5551D6E293BD}">
      <dsp:nvSpPr>
        <dsp:cNvPr id="0" name=""/>
        <dsp:cNvSpPr/>
      </dsp:nvSpPr>
      <dsp:spPr>
        <a:xfrm>
          <a:off x="3221105" y="2666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Kaynak</a:t>
          </a:r>
          <a:endParaRPr lang="tr-TR" sz="2100" kern="1200" dirty="0"/>
        </a:p>
      </dsp:txBody>
      <dsp:txXfrm>
        <a:off x="3415907" y="197468"/>
        <a:ext cx="940584" cy="940584"/>
      </dsp:txXfrm>
    </dsp:sp>
    <dsp:sp modelId="{F276FD44-A55B-400E-9E1C-E11CDF2AA635}">
      <dsp:nvSpPr>
        <dsp:cNvPr id="0" name=""/>
        <dsp:cNvSpPr/>
      </dsp:nvSpPr>
      <dsp:spPr>
        <a:xfrm rot="20520000">
          <a:off x="4508966" y="2114766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698712" y="2120182"/>
        <a:ext cx="19973" cy="19973"/>
      </dsp:txXfrm>
    </dsp:sp>
    <dsp:sp modelId="{4603AFD3-BDFC-4F9D-923C-1E119303BD46}">
      <dsp:nvSpPr>
        <dsp:cNvPr id="0" name=""/>
        <dsp:cNvSpPr/>
      </dsp:nvSpPr>
      <dsp:spPr>
        <a:xfrm>
          <a:off x="4866104" y="1197828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1255142"/>
                <a:satOff val="10273"/>
                <a:lumOff val="-1666"/>
                <a:alphaOff val="0"/>
                <a:shade val="51000"/>
                <a:satMod val="130000"/>
              </a:schemeClr>
            </a:gs>
            <a:gs pos="80000">
              <a:schemeClr val="accent5">
                <a:hueOff val="-1255142"/>
                <a:satOff val="10273"/>
                <a:lumOff val="-1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55142"/>
                <a:satOff val="10273"/>
                <a:lumOff val="-1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Mesaj</a:t>
          </a:r>
          <a:endParaRPr lang="tr-TR" sz="2100" kern="1200" dirty="0"/>
        </a:p>
      </dsp:txBody>
      <dsp:txXfrm>
        <a:off x="5060906" y="1392630"/>
        <a:ext cx="940584" cy="940584"/>
      </dsp:txXfrm>
    </dsp:sp>
    <dsp:sp modelId="{0D9066B0-7C99-4C71-B09F-0224B5374666}">
      <dsp:nvSpPr>
        <dsp:cNvPr id="0" name=""/>
        <dsp:cNvSpPr/>
      </dsp:nvSpPr>
      <dsp:spPr>
        <a:xfrm rot="3240000">
          <a:off x="4194799" y="3081672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84546" y="3087088"/>
        <a:ext cx="19973" cy="19973"/>
      </dsp:txXfrm>
    </dsp:sp>
    <dsp:sp modelId="{2113E1CC-7F0F-4110-A59D-73F098BC784B}">
      <dsp:nvSpPr>
        <dsp:cNvPr id="0" name=""/>
        <dsp:cNvSpPr/>
      </dsp:nvSpPr>
      <dsp:spPr>
        <a:xfrm>
          <a:off x="4237771" y="3131640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2510283"/>
                <a:satOff val="20547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Kanal</a:t>
          </a:r>
          <a:endParaRPr lang="tr-TR" sz="2100" kern="1200" dirty="0"/>
        </a:p>
      </dsp:txBody>
      <dsp:txXfrm>
        <a:off x="4432573" y="3326442"/>
        <a:ext cx="940584" cy="940584"/>
      </dsp:txXfrm>
    </dsp:sp>
    <dsp:sp modelId="{94A0F651-4A09-47FF-AE0D-80E8B494B45C}">
      <dsp:nvSpPr>
        <dsp:cNvPr id="0" name=""/>
        <dsp:cNvSpPr/>
      </dsp:nvSpPr>
      <dsp:spPr>
        <a:xfrm rot="7560000">
          <a:off x="3178134" y="3081672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367880" y="3087088"/>
        <a:ext cx="19973" cy="19973"/>
      </dsp:txXfrm>
    </dsp:sp>
    <dsp:sp modelId="{A7C18622-71B8-4B9A-98A0-25003F91C035}">
      <dsp:nvSpPr>
        <dsp:cNvPr id="0" name=""/>
        <dsp:cNvSpPr/>
      </dsp:nvSpPr>
      <dsp:spPr>
        <a:xfrm>
          <a:off x="2204440" y="3131640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3765425"/>
                <a:satOff val="30820"/>
                <a:lumOff val="-4999"/>
                <a:alphaOff val="0"/>
                <a:shade val="51000"/>
                <a:satMod val="130000"/>
              </a:schemeClr>
            </a:gs>
            <a:gs pos="80000">
              <a:schemeClr val="accent5">
                <a:hueOff val="-3765425"/>
                <a:satOff val="30820"/>
                <a:lumOff val="-4999"/>
                <a:alphaOff val="0"/>
                <a:shade val="93000"/>
                <a:satMod val="130000"/>
              </a:schemeClr>
            </a:gs>
            <a:gs pos="100000">
              <a:schemeClr val="accent5">
                <a:hueOff val="-3765425"/>
                <a:satOff val="30820"/>
                <a:lumOff val="-4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Alıcı</a:t>
          </a:r>
          <a:endParaRPr lang="tr-TR" sz="2100" kern="1200" dirty="0"/>
        </a:p>
      </dsp:txBody>
      <dsp:txXfrm>
        <a:off x="2399242" y="3326442"/>
        <a:ext cx="940584" cy="940584"/>
      </dsp:txXfrm>
    </dsp:sp>
    <dsp:sp modelId="{00E8C255-D362-46ED-9021-B03CA3D068B2}">
      <dsp:nvSpPr>
        <dsp:cNvPr id="0" name=""/>
        <dsp:cNvSpPr/>
      </dsp:nvSpPr>
      <dsp:spPr>
        <a:xfrm rot="11880000">
          <a:off x="2863967" y="2114766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053713" y="2120182"/>
        <a:ext cx="19973" cy="19973"/>
      </dsp:txXfrm>
    </dsp:sp>
    <dsp:sp modelId="{A40894E2-709F-4B9F-A266-1A4734B8E882}">
      <dsp:nvSpPr>
        <dsp:cNvPr id="0" name=""/>
        <dsp:cNvSpPr/>
      </dsp:nvSpPr>
      <dsp:spPr>
        <a:xfrm>
          <a:off x="1576106" y="1197828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Dönüt</a:t>
          </a:r>
          <a:endParaRPr lang="tr-TR" sz="2100" kern="1200" dirty="0"/>
        </a:p>
      </dsp:txBody>
      <dsp:txXfrm>
        <a:off x="1770908" y="1392630"/>
        <a:ext cx="940584" cy="94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7AB95-C296-48E9-81D7-D74870EEBF7D}">
      <dsp:nvSpPr>
        <dsp:cNvPr id="0" name=""/>
        <dsp:cNvSpPr/>
      </dsp:nvSpPr>
      <dsp:spPr>
        <a:xfrm rot="5400000">
          <a:off x="4815158" y="-1401005"/>
          <a:ext cx="2219319" cy="55762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Kişiliğe yöneliktir.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Çocuğa kendi ile ilgili bir şeyler söyler.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Benlik saygısını zedeler. 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Öfke ve nefret duyguları oluşturur.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Çekingen ya da saldırgan insanlar yaratır.     </a:t>
          </a:r>
          <a:r>
            <a:rPr lang="tr-TR" sz="2000" kern="1200" dirty="0" smtClean="0"/>
            <a:t>   </a:t>
          </a:r>
          <a:endParaRPr lang="tr-TR" sz="2000" kern="1200" dirty="0"/>
        </a:p>
      </dsp:txBody>
      <dsp:txXfrm rot="-5400000">
        <a:off x="3136668" y="385823"/>
        <a:ext cx="5467961" cy="2002643"/>
      </dsp:txXfrm>
    </dsp:sp>
    <dsp:sp modelId="{9C8C73E1-8B36-4C58-8F16-751A116B6B25}">
      <dsp:nvSpPr>
        <dsp:cNvPr id="0" name=""/>
        <dsp:cNvSpPr/>
      </dsp:nvSpPr>
      <dsp:spPr>
        <a:xfrm>
          <a:off x="0" y="69"/>
          <a:ext cx="3136668" cy="27741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SEN DİLİ</a:t>
          </a:r>
          <a:endParaRPr lang="tr-TR" sz="6500" kern="1200" dirty="0"/>
        </a:p>
      </dsp:txBody>
      <dsp:txXfrm>
        <a:off x="135423" y="135492"/>
        <a:ext cx="2865822" cy="2503302"/>
      </dsp:txXfrm>
    </dsp:sp>
    <dsp:sp modelId="{AEFC5F58-9405-4D5B-AD3B-8194C1CAB4F0}">
      <dsp:nvSpPr>
        <dsp:cNvPr id="0" name=""/>
        <dsp:cNvSpPr/>
      </dsp:nvSpPr>
      <dsp:spPr>
        <a:xfrm rot="5400000">
          <a:off x="4815158" y="1511850"/>
          <a:ext cx="2219319" cy="557629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Davranışa yöneliktir. 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Çocuğa karşısındaki yetişkinle ilgili bir şeyler söyler.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Benlik saygısını olumlu etkiler.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Yardım isteği doğurur.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Atılgan insanlar yaratır.</a:t>
          </a:r>
          <a:endParaRPr lang="tr-TR" sz="2000" kern="1200" dirty="0">
            <a:solidFill>
              <a:srgbClr val="CC66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 rot="-5400000">
        <a:off x="3136668" y="3298678"/>
        <a:ext cx="5467961" cy="2002643"/>
      </dsp:txXfrm>
    </dsp:sp>
    <dsp:sp modelId="{DF2382A4-085D-4B29-BF78-21B2289CCEEA}">
      <dsp:nvSpPr>
        <dsp:cNvPr id="0" name=""/>
        <dsp:cNvSpPr/>
      </dsp:nvSpPr>
      <dsp:spPr>
        <a:xfrm>
          <a:off x="0" y="2912925"/>
          <a:ext cx="3136668" cy="277414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BEN DİLİ</a:t>
          </a:r>
          <a:endParaRPr lang="tr-TR" sz="6500" kern="1200" dirty="0"/>
        </a:p>
      </dsp:txBody>
      <dsp:txXfrm>
        <a:off x="135423" y="3048348"/>
        <a:ext cx="2865822" cy="250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35C54-4A6D-4E47-88DE-2D7BA5A51730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A312-42ED-4AC3-B3A3-06887E02D9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01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9B33-384A-403A-85A1-0103600DEC67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472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27FE-065B-4B4E-B585-190CF24365B1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2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FB9A-2873-485F-9022-CC1DD0F11E43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01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C62B-D7B8-44F6-8127-224BD1030BCA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999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4F8B-7168-4C85-BEAC-B87CEF9961A1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73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6FB0-1FD2-4B6B-9C33-0C29DA974A5C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83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7645-FD6B-4B97-9F1B-3790BE1A756C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191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BDBF-2DB9-4351-B552-C05A56B9016C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587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20DF-770E-4BEA-964A-33FA4C6F4B57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02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94F4-FF81-45A3-B2A7-50A2556E2F89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88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F9E-DD75-41BB-A2E8-84A9CF3925CE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795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4F17-CD89-4E77-9C22-4D92F508CD2C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0086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6CC5-7EB5-43D9-B5F8-DC8E7EF59CF0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57696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A46-51F1-4D31-ADB0-818B12F564D9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66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2DE4-E3EB-4D68-BD44-C633FE5091C5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746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1F3C-20D6-4114-9CD0-00F5803BB25A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625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B1EE-5FE8-4AE2-8DCF-605A8F6107A0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79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E4A6-8B4A-406B-855E-77E4818BD207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63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3D9A-A95D-4C4A-8F6F-DC984CCDE3D3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97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79DA-0E1F-465B-B43F-6480AF529E6C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37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E75C-5C13-46DB-A6E5-B6B67A145978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6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37C7-0B8C-4421-88A2-D1C0ED5ECDF8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5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BC24-634B-4A4F-972F-C6F253156727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1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FFF9-6010-45DD-95B6-54E9B45B3F2B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04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FDF-D742-4230-924A-BC27F54CA4E5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576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DCB5-E244-4422-9A6F-5EACB93008C3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1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C36E-DBB9-4D5D-9A62-3D440993E5EC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44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8DF8-09A5-4D28-86C9-748337F8B76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4FB1-E6A0-4A9E-AD1D-2EB22C7AC11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8CE8-3953-4622-B568-9F07E7F4D16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47B8-A855-42D3-9B2A-695190F2C6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E333-EDC3-4084-92C9-0CB45E8C41D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2B1D-DF07-4ED0-A05B-344287B933D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554-77FB-4734-86D6-9A5516E2EE61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111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EBDB-4648-4BE9-8D9A-6EB0E6D29BA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7810-4248-40B6-A0DF-04368604A1D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3EDB-2D28-4680-B3C4-8A41DA1446A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8892-563E-4ABA-B5A9-DD1EBF85E9E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DF2B-4127-4B49-B4BC-77B958192D5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6EBB-CAD2-4795-8B43-1F298B77920A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502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485A-A5D7-4FF0-B922-4AC66FFFB75F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84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019-D73E-4D6B-B57F-B9FD842E3EC0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F596-7EEC-4AD6-8ED2-260FEF924119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29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B5A9-B8E5-4338-B596-4801983F7F22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715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5599DF-2951-4370-86A6-C627A2E8028F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6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8D60E2-78BA-41DA-8F25-BDB3693D5584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9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DD6248-C6BC-46B7-98AF-90DA76FFBA0F}" type="datetime1">
              <a:rPr lang="tr-TR" smtClean="0">
                <a:solidFill>
                  <a:srgbClr val="646B86"/>
                </a:solidFill>
              </a:rPr>
              <a:t>1.10.2021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3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4631-8965-4C12-9D1E-F27281DB72B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1.10.2021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4032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  <a:softEdge rad="1270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Yuvarlatılmış Dikdörtgen"/>
          <p:cNvSpPr/>
          <p:nvPr/>
        </p:nvSpPr>
        <p:spPr>
          <a:xfrm>
            <a:off x="4139952" y="1772816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ALGI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4139952" y="4221088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KÜLTÜR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4139952" y="476672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KİŞİ ÖZELLİKLERİ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4139952" y="2996952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DUYGU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4139952" y="5517232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FİZİKSEL ÇEVRE</a:t>
            </a:r>
            <a:endParaRPr lang="tr-T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395536" y="1340768"/>
            <a:ext cx="3240360" cy="3672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KİŞİLER ARASI İLETİŞİMİ ETKİLEYEN TEMEL FAKTÖRLER</a:t>
            </a:r>
            <a:endParaRPr lang="tr-TR" sz="2800" b="1" dirty="0">
              <a:solidFill>
                <a:srgbClr val="002060"/>
              </a:solidFill>
            </a:endParaRPr>
          </a:p>
        </p:txBody>
      </p:sp>
      <p:cxnSp>
        <p:nvCxnSpPr>
          <p:cNvPr id="17" name="16 Düz Bağlayıcı"/>
          <p:cNvCxnSpPr/>
          <p:nvPr/>
        </p:nvCxnSpPr>
        <p:spPr>
          <a:xfrm>
            <a:off x="3851920" y="980728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Bağlayıcı"/>
          <p:cNvCxnSpPr/>
          <p:nvPr/>
        </p:nvCxnSpPr>
        <p:spPr>
          <a:xfrm>
            <a:off x="3851920" y="9807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>
            <a:off x="3851920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3851920" y="34290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/>
          <p:nvPr/>
        </p:nvCxnSpPr>
        <p:spPr>
          <a:xfrm>
            <a:off x="3851920" y="465313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/>
          <p:nvPr/>
        </p:nvCxnSpPr>
        <p:spPr>
          <a:xfrm>
            <a:off x="3851920" y="59492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87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283968" y="1484784"/>
            <a:ext cx="4536797" cy="4752528"/>
          </a:xfrm>
          <a:solidFill>
            <a:srgbClr val="99FF33">
              <a:alpha val="30980"/>
            </a:srgbClr>
          </a:solidFill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Kişiler arasında meydana gelen çatışmaların en sık görülen nedeni zayıf </a:t>
            </a:r>
            <a:r>
              <a:rPr lang="tr-TR" dirty="0" smtClean="0"/>
              <a:t>iletişimdir. İnsanlar </a:t>
            </a:r>
            <a:r>
              <a:rPr lang="tr-TR" dirty="0"/>
              <a:t>gün içinde uyanık olduğu sürenin yaklaşık %70’ini iletişim kurarak (yazarak, okuyarak, konuşarak ve dinleyerek) geçirmekte olduklarından başarılı bir grup performansının önündeki en büyük engellerden biri “etkin iletişim eksikliği</a:t>
            </a:r>
            <a:r>
              <a:rPr lang="tr-TR" dirty="0" smtClean="0"/>
              <a:t>” </a:t>
            </a:r>
            <a:r>
              <a:rPr lang="tr-TR" dirty="0" err="1" smtClean="0"/>
              <a:t>dir</a:t>
            </a:r>
            <a:r>
              <a:rPr lang="tr-TR" dirty="0"/>
              <a:t>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611560" y="188640"/>
            <a:ext cx="8209206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8C7B70">
                    <a:lumMod val="75000"/>
                  </a:srgbClr>
                </a:solidFill>
              </a:rPr>
              <a:t>İletişim Engelleri</a:t>
            </a:r>
            <a:endParaRPr lang="tr-TR" b="1" dirty="0">
              <a:solidFill>
                <a:srgbClr val="8C7B70">
                  <a:lumMod val="75000"/>
                </a:srgbClr>
              </a:solidFill>
            </a:endParaRPr>
          </a:p>
        </p:txBody>
      </p:sp>
      <p:pic>
        <p:nvPicPr>
          <p:cNvPr id="5122" name="Picture 2" descr="iletiÅim engel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1000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İletişim Engelleri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672408" cy="39604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Filtreleme </a:t>
            </a:r>
          </a:p>
          <a:p>
            <a:r>
              <a:rPr lang="tr-TR" dirty="0" smtClean="0"/>
              <a:t>Algıda seçicilik</a:t>
            </a:r>
          </a:p>
          <a:p>
            <a:r>
              <a:rPr lang="tr-TR" dirty="0" smtClean="0"/>
              <a:t>Duygular</a:t>
            </a:r>
          </a:p>
          <a:p>
            <a:r>
              <a:rPr lang="tr-TR" dirty="0" smtClean="0"/>
              <a:t>Kullanılan dil</a:t>
            </a:r>
          </a:p>
          <a:p>
            <a:r>
              <a:rPr lang="tr-TR" dirty="0" smtClean="0"/>
              <a:t>Aşırı bilgi yüklemesi</a:t>
            </a:r>
          </a:p>
          <a:p>
            <a:r>
              <a:rPr lang="tr-TR" dirty="0" smtClean="0"/>
              <a:t>Fiziksel faktörler</a:t>
            </a:r>
          </a:p>
          <a:p>
            <a:r>
              <a:rPr lang="tr-TR" dirty="0" smtClean="0"/>
              <a:t>Kültürel faktörler</a:t>
            </a:r>
          </a:p>
          <a:p>
            <a:r>
              <a:rPr lang="tr-TR" dirty="0" smtClean="0"/>
              <a:t>Mesaj verme şekli</a:t>
            </a:r>
          </a:p>
          <a:p>
            <a:endParaRPr lang="tr-T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1874"/>
            <a:ext cx="3781842" cy="1944216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81842" cy="2003698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İletişimi Geliştirme Yöntemleri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69043" y="3933056"/>
            <a:ext cx="7772400" cy="1944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İletişim engellerinin aşılması ve iletişimi geliştirmek öncelikle iletişime engel olan unsurların ortadan kaldırılması ile mümkün olmaktadır.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3577"/>
            <a:ext cx="75608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55576" y="188640"/>
            <a:ext cx="7992888" cy="2160240"/>
          </a:xfrm>
          <a:solidFill>
            <a:srgbClr val="FF99FF">
              <a:alpha val="21961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600" i="1" dirty="0" smtClean="0">
                <a:solidFill>
                  <a:srgbClr val="7030A0"/>
                </a:solidFill>
              </a:rPr>
              <a:t>Etkin bir iletişimden söz edebilmek ve de iletişimi geliştirmek için gerekli olan önemli noktalar şu şekilde ifade edilebilir:</a:t>
            </a:r>
          </a:p>
          <a:p>
            <a:endParaRPr lang="tr-TR" sz="32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33525"/>
              </p:ext>
            </p:extLst>
          </p:nvPr>
        </p:nvGraphicFramePr>
        <p:xfrm>
          <a:off x="899592" y="2564904"/>
          <a:ext cx="7883236" cy="3600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883236"/>
              </a:tblGrid>
              <a:tr h="360040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Uygun dil seçmek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Açık ve doğru mesaj vermek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Saygı duymak, güven vermek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Göz teması sağlamak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Beden diline dikkat etmek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İki yönlü iletişim kurmak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Geri bildirimde bulunmak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Dinlemeyi öğrenmek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Empati kurmak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3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EMPATİ 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67544" y="1556792"/>
            <a:ext cx="8204448" cy="2088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Empati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karşımızdaki kişinin duygularının yoğunluğunu ve anlatımını algılama 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yeteneğidir. 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ir 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kişinin kendisini karşısındaki kişinin yerine koyarak olaylara onun bakış açısıyla bakması, o kişinin duygularını ve düşüncelerini doğru olarak anlaması, hissetmesi ve bu durumu 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ona</a:t>
            </a:r>
          </a:p>
          <a:p>
            <a:pPr marL="0" indent="0">
              <a:buNone/>
            </a:pP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 iletmesi sürecidir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696744" cy="248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DİNLEME SANATI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99592" y="1442269"/>
            <a:ext cx="7772400" cy="177070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800" dirty="0">
                <a:solidFill>
                  <a:srgbClr val="C00000"/>
                </a:solidFill>
              </a:rPr>
              <a:t>“Doğuştan iyi dinleyici olanların sayısı azdır. İyi bir dinleyici olabilmek için bilinçli bir çabanın olması ve yeni beceriler öğrenilmeye çalışılması gerekir.”    </a:t>
            </a:r>
            <a:r>
              <a:rPr lang="tr-TR" sz="2800" dirty="0">
                <a:latin typeface="Comic Sans MS" pitchFamily="66" charset="0"/>
              </a:rPr>
              <a:t>	</a:t>
            </a:r>
            <a:r>
              <a:rPr lang="tr-TR" sz="28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Doğan </a:t>
            </a:r>
            <a:r>
              <a:rPr lang="tr-TR" sz="2800" b="1" i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Cüceloğlu</a:t>
            </a:r>
            <a:endParaRPr lang="tr-TR" sz="28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0382"/>
            <a:ext cx="7704856" cy="2765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21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1920" y="1628800"/>
            <a:ext cx="4845224" cy="4133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>
                <a:solidFill>
                  <a:srgbClr val="444444"/>
                </a:solidFill>
                <a:latin typeface="Open Sans"/>
              </a:rPr>
              <a:t>Etkin dinleme, bir başkasına saygı gösterildiğini iletir ve sağlam bir ilişkinin kurulmasına yardımcı olur. Etkin dinleme, söylenilen içeriğin anlamının ve içinde bulunulan duygu durumunun bir bütün olarak kavranmaya çalışılmasının </a:t>
            </a:r>
            <a:r>
              <a:rPr lang="tr-TR" dirty="0" smtClean="0">
                <a:solidFill>
                  <a:srgbClr val="444444"/>
                </a:solidFill>
                <a:latin typeface="Open Sans"/>
              </a:rPr>
              <a:t>yanı sıra</a:t>
            </a:r>
            <a:r>
              <a:rPr lang="tr-TR" dirty="0">
                <a:solidFill>
                  <a:srgbClr val="444444"/>
                </a:solidFill>
                <a:latin typeface="Open Sans"/>
              </a:rPr>
              <a:t>, bunun dinleyiciye sözel ve sözel olmayan mesajlarla iletilmesidir.</a:t>
            </a:r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043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DİNLEME SANATI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2" y="1916832"/>
            <a:ext cx="31683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52128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/>
              <a:t>İYİ BİR DİNLEYİCİNİN ÖZELLİKLERİ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78112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SÖZ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KESMEZ.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YARGILAMAZ.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KARŞILIK VERMEDEN ÖNCE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DÜŞÜNÜR.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YÜZÜ KONUŞANA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DÖNÜKTÜR.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KONUŞANI İŞİTEBİLECEĞİ UZAKLIKTA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DURUR.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SÖZEL O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LMAYAN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MESAJLARI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GÖZLER.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NE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DENİLDİĞİNE ODAKLANIR.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DİNLERKEN NE DİYECEĞİNİN PROVASINI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YAPMAZ.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SON SÖZÜ SÖYLEME ÇABASINA GİRMEZ.</a:t>
            </a:r>
          </a:p>
        </p:txBody>
      </p:sp>
    </p:spTree>
    <p:extLst>
      <p:ext uri="{BB962C8B-B14F-4D97-AF65-F5344CB8AC3E}">
        <p14:creationId xmlns:p14="http://schemas.microsoft.com/office/powerpoint/2010/main" val="2171053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slı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283968" y="836712"/>
            <a:ext cx="4546848" cy="4752528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sz="6000" dirty="0" smtClean="0">
                <a:solidFill>
                  <a:srgbClr val="FFCCFF"/>
                </a:solidFill>
              </a:rPr>
              <a:t>“</a:t>
            </a:r>
            <a:r>
              <a:rPr lang="tr-TR" sz="6000" b="1" dirty="0">
                <a:solidFill>
                  <a:srgbClr val="FFCCFF"/>
                </a:solidFill>
              </a:rPr>
              <a:t>Sen</a:t>
            </a:r>
            <a:r>
              <a:rPr lang="tr-TR" sz="6000" dirty="0">
                <a:solidFill>
                  <a:srgbClr val="FFCCFF"/>
                </a:solidFill>
              </a:rPr>
              <a:t>” </a:t>
            </a:r>
            <a:r>
              <a:rPr lang="tr-TR" sz="5400" b="1" dirty="0">
                <a:solidFill>
                  <a:srgbClr val="FFCCFF"/>
                </a:solidFill>
              </a:rPr>
              <a:t>yerine </a:t>
            </a:r>
            <a:br>
              <a:rPr lang="tr-TR" sz="5400" b="1" dirty="0">
                <a:solidFill>
                  <a:srgbClr val="FFCCFF"/>
                </a:solidFill>
              </a:rPr>
            </a:br>
            <a:r>
              <a:rPr lang="tr-TR" sz="7200" b="1" i="1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“Ben”</a:t>
            </a:r>
            <a:r>
              <a:rPr lang="tr-TR" sz="7200" b="1" dirty="0">
                <a:solidFill>
                  <a:srgbClr val="FFCCFF"/>
                </a:solidFill>
              </a:rPr>
              <a:t> </a:t>
            </a:r>
            <a:r>
              <a:rPr lang="tr-TR" sz="5400" b="1" dirty="0">
                <a:solidFill>
                  <a:srgbClr val="FFCCFF"/>
                </a:solidFill>
              </a:rPr>
              <a:t>mesajları </a:t>
            </a:r>
            <a:r>
              <a:rPr lang="tr-TR" sz="5400" b="1" dirty="0" smtClean="0">
                <a:solidFill>
                  <a:srgbClr val="FFCCFF"/>
                </a:solidFill>
              </a:rPr>
              <a:t>kullanılmalıdır!</a:t>
            </a:r>
            <a:endParaRPr lang="tr-TR" sz="6000" b="1" dirty="0">
              <a:solidFill>
                <a:srgbClr val="FFCCFF"/>
              </a:solidFill>
            </a:endParaRPr>
          </a:p>
          <a:p>
            <a:endParaRPr lang="tr-TR" dirty="0"/>
          </a:p>
        </p:txBody>
      </p:sp>
      <p:graphicFrame>
        <p:nvGraphicFramePr>
          <p:cNvPr id="7" name="Nesn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5075866"/>
              </p:ext>
            </p:extLst>
          </p:nvPr>
        </p:nvGraphicFramePr>
        <p:xfrm>
          <a:off x="467544" y="836712"/>
          <a:ext cx="367240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4" imgW="2712985" imgH="3310923" progId="MS_ClipArt_Gallery.2">
                  <p:embed/>
                </p:oleObj>
              </mc:Choice>
              <mc:Fallback>
                <p:oleObj name="Clip" r:id="rId4" imgW="2712985" imgH="3310923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712"/>
                        <a:ext cx="3672408" cy="475252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949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R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600200"/>
          </a:xfrm>
        </p:spPr>
        <p:txBody>
          <a:bodyPr>
            <a:normAutofit/>
          </a:bodyPr>
          <a:lstStyle/>
          <a:p>
            <a:r>
              <a:rPr lang="tr-TR" sz="4800" dirty="0" smtClean="0"/>
              <a:t>ÖĞRENCİ </a:t>
            </a:r>
            <a:r>
              <a:rPr lang="tr-TR" sz="4800" dirty="0" smtClean="0"/>
              <a:t>SEMİNERİ</a:t>
            </a:r>
            <a:endParaRPr lang="tr-TR" sz="2400" dirty="0"/>
          </a:p>
          <a:p>
            <a:r>
              <a:rPr lang="tr-TR" sz="2400" dirty="0" smtClean="0"/>
              <a:t>(</a:t>
            </a:r>
            <a:r>
              <a:rPr lang="tr-TR" sz="2400" dirty="0" smtClean="0"/>
              <a:t>LİSE</a:t>
            </a:r>
            <a:r>
              <a:rPr lang="tr-TR" sz="2400" dirty="0" smtClean="0"/>
              <a:t>)</a:t>
            </a:r>
            <a:endParaRPr lang="tr-TR" sz="4800" dirty="0" smtClean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İLETİŞİM BECERİLERİ</a:t>
            </a:r>
            <a:endParaRPr lang="tr-TR" sz="5400" dirty="0"/>
          </a:p>
        </p:txBody>
      </p:sp>
      <p:pic>
        <p:nvPicPr>
          <p:cNvPr id="7170" name="Picture 2" descr="C:\Users\win10\Desktop\PHOTO-2021-09-24-11-06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6277"/>
            <a:ext cx="2735064" cy="27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tr-TR" sz="3600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tr-TR" sz="4000" dirty="0" smtClean="0">
                <a:solidFill>
                  <a:srgbClr val="FFC000"/>
                </a:solidFill>
              </a:rPr>
              <a:t>‘Ben dili’</a:t>
            </a:r>
            <a:r>
              <a:rPr lang="tr-TR" sz="4000" dirty="0" smtClean="0"/>
              <a:t> 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bireyin olumsuz duygularını karşısındaki kişiye, onu suçlamadan, itham etmeden iletmesidir. 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Ben dilini 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kullanan kişi olumsuz duygularını, mesajı alana onu küçültmeksizin iletir. </a:t>
            </a:r>
            <a:r>
              <a:rPr lang="tr-TR" sz="4000" dirty="0">
                <a:solidFill>
                  <a:srgbClr val="FFC000"/>
                </a:solidFill>
              </a:rPr>
              <a:t>‘Sen </a:t>
            </a:r>
            <a:r>
              <a:rPr lang="tr-TR" sz="4000" dirty="0" smtClean="0">
                <a:solidFill>
                  <a:srgbClr val="FFC000"/>
                </a:solidFill>
              </a:rPr>
              <a:t>dili</a:t>
            </a:r>
            <a:r>
              <a:rPr lang="tr-TR" sz="4000" dirty="0">
                <a:solidFill>
                  <a:srgbClr val="FFC000"/>
                </a:solidFill>
              </a:rPr>
              <a:t>’ 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ise, bireyin olumsuz duygularını karşısındaki kişiye, 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onu suçlayarak </a:t>
            </a:r>
          </a:p>
          <a:p>
            <a:pPr marL="0" indent="0">
              <a:buNone/>
            </a:pP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iletmesidir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852416"/>
              </p:ext>
            </p:extLst>
          </p:nvPr>
        </p:nvGraphicFramePr>
        <p:xfrm>
          <a:off x="251520" y="332656"/>
          <a:ext cx="8712968" cy="56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1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20226"/>
              </p:ext>
            </p:extLst>
          </p:nvPr>
        </p:nvGraphicFramePr>
        <p:xfrm>
          <a:off x="0" y="0"/>
          <a:ext cx="9144000" cy="674136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72000"/>
                <a:gridCol w="4572000"/>
              </a:tblGrid>
              <a:tr h="1123561">
                <a:tc>
                  <a:txBody>
                    <a:bodyPr/>
                    <a:lstStyle/>
                    <a:p>
                      <a:pPr algn="ctr"/>
                      <a:endParaRPr lang="tr-TR" sz="2800" dirty="0" smtClean="0"/>
                    </a:p>
                    <a:p>
                      <a:pPr algn="ctr"/>
                      <a:r>
                        <a:rPr lang="tr-TR" sz="2400" dirty="0" smtClean="0"/>
                        <a:t>ETKİLİ</a:t>
                      </a:r>
                      <a:r>
                        <a:rPr lang="tr-TR" sz="2400" baseline="0" dirty="0" smtClean="0"/>
                        <a:t> SÖZSÜZ DAVRANIŞLAR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ETKİSİZ SÖZSÜZ DAVRANIŞLAR</a:t>
                      </a:r>
                      <a:endParaRPr lang="tr-T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356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ETKİLİ GÖZ TEMASI</a:t>
                      </a:r>
                      <a:r>
                        <a:rPr lang="tr-TR" sz="2400" b="0" baseline="0" dirty="0" smtClean="0">
                          <a:solidFill>
                            <a:srgbClr val="7030A0"/>
                          </a:solidFill>
                        </a:rPr>
                        <a:t> KURMAK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DOĞRUDAN</a:t>
                      </a:r>
                      <a:r>
                        <a:rPr lang="tr-TR" sz="2400" b="0" baseline="0" dirty="0" smtClean="0">
                          <a:solidFill>
                            <a:srgbClr val="7030A0"/>
                          </a:solidFill>
                        </a:rPr>
                        <a:t> YA DA BOŞ BOŞ BAKMAK</a:t>
                      </a:r>
                    </a:p>
                  </a:txBody>
                  <a:tcPr/>
                </a:tc>
              </a:tr>
              <a:tr h="112356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KONUŞAN KİŞİYE DÖNÜK VE EĞİK OLMAK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GÖZLERİ SIK SIK KAÇIRMAK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2356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RAHAT VE</a:t>
                      </a:r>
                      <a:r>
                        <a:rPr lang="tr-TR" sz="2400" b="0" baseline="0" dirty="0" smtClean="0">
                          <a:solidFill>
                            <a:srgbClr val="7030A0"/>
                          </a:solidFill>
                        </a:rPr>
                        <a:t> AÇIK BİR BEDEN POZİSYONU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SORGULAYAN ŞEKİLDE  BAKMAK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2356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SESSİZLİĞE İZİN VERMEK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YAN</a:t>
                      </a:r>
                      <a:r>
                        <a:rPr lang="tr-TR" sz="2400" b="0" baseline="0" dirty="0" smtClean="0">
                          <a:solidFill>
                            <a:srgbClr val="7030A0"/>
                          </a:solidFill>
                        </a:rPr>
                        <a:t> DÖNEREK DİNLEMEK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2356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BEDENSEL YAKINLIK OLUŞTURMAK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b="0" dirty="0" smtClean="0">
                          <a:solidFill>
                            <a:srgbClr val="7030A0"/>
                          </a:solidFill>
                        </a:rPr>
                        <a:t>KOLLARI KAVUŞTURMAK</a:t>
                      </a:r>
                      <a:endParaRPr lang="tr-TR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841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2065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72000"/>
                <a:gridCol w="4572000"/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ETKİLİ</a:t>
                      </a:r>
                      <a:r>
                        <a:rPr lang="tr-TR" sz="2400" baseline="0" dirty="0" smtClean="0"/>
                        <a:t> SÖZSÜZ DAVRANIŞLAR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 smtClean="0"/>
                    </a:p>
                    <a:p>
                      <a:pPr algn="ctr"/>
                      <a:r>
                        <a:rPr lang="tr-TR" sz="2400" dirty="0" smtClean="0"/>
                        <a:t>ETKİSİZ SÖZSÜZ DAVRANIŞLAR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JEST VE MİMİKLERİ ETKİLİ KULLANMAK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JEST VE MİMİKLERİ ÇOK</a:t>
                      </a:r>
                      <a:r>
                        <a:rPr lang="tr-TR" sz="2400" baseline="0" dirty="0" smtClean="0">
                          <a:solidFill>
                            <a:srgbClr val="7030A0"/>
                          </a:solidFill>
                        </a:rPr>
                        <a:t> SIK YA DA ÇOK SEYREK KULLANMAK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FİZİKSEL</a:t>
                      </a:r>
                      <a:r>
                        <a:rPr lang="tr-TR" sz="2400" baseline="0" dirty="0" smtClean="0">
                          <a:solidFill>
                            <a:srgbClr val="7030A0"/>
                          </a:solidFill>
                        </a:rPr>
                        <a:t> OLARAK EŞİT DÜZEYDE DURMAK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HAREKET HALİNDE OLMAK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SESİ ETKİLİ KULLANMAK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BİR NESNE İLE OYNAMAK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UYGUN ANLARDA GÜLÜMSEMEK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HİÇBİR BEDENSEL TEPKİ VERMEMEK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BAŞ HAREKETLERİNİ ETKİLİ</a:t>
                      </a:r>
                      <a:r>
                        <a:rPr lang="tr-TR" sz="2400" baseline="0" dirty="0" smtClean="0">
                          <a:solidFill>
                            <a:srgbClr val="7030A0"/>
                          </a:solidFill>
                        </a:rPr>
                        <a:t> KULLANMAK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r-TR" sz="2400" dirty="0" smtClean="0">
                          <a:solidFill>
                            <a:srgbClr val="7030A0"/>
                          </a:solidFill>
                        </a:rPr>
                        <a:t>BAŞ HAREKETLERİNİ ÇOK SIK KULLANMAK</a:t>
                      </a:r>
                      <a:endParaRPr lang="tr-TR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615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503164"/>
            <a:ext cx="8572500" cy="5166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İnsanları oldukları gibi kabul edin.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FF0066"/>
                </a:solidFill>
              </a:rPr>
              <a:t>Seçim hakkı tanıyın. Baskı ve zorlamalardan kaçının.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Övgü ve onay beklediklerini unutmayın.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B0F0"/>
                </a:solidFill>
              </a:rPr>
              <a:t>Özür dilemekten kaçınmayın.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Yardım edin ve yardım etmek için fırsat tanıyın.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İyi bir dinleyici olun.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Nazik olun.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B050"/>
                </a:solidFill>
              </a:rPr>
              <a:t>Gelişmeye açık olun.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7030A0"/>
                </a:solidFill>
              </a:rPr>
              <a:t>Kendinize özen gösterin.</a:t>
            </a:r>
          </a:p>
          <a:p>
            <a:pPr marL="562661" indent="-56266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</p:txBody>
      </p:sp>
      <p:sp>
        <p:nvSpPr>
          <p:cNvPr id="31748" name="2 Dikdörtgen"/>
          <p:cNvSpPr>
            <a:spLocks noChangeArrowheads="1"/>
          </p:cNvSpPr>
          <p:nvPr/>
        </p:nvSpPr>
        <p:spPr bwMode="auto">
          <a:xfrm>
            <a:off x="330487" y="65409"/>
            <a:ext cx="8534152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+mj-lt"/>
              </a:rPr>
              <a:t>İNSAN </a:t>
            </a:r>
            <a:r>
              <a:rPr lang="tr-TR" sz="4000" b="1" dirty="0" smtClean="0">
                <a:latin typeface="+mj-lt"/>
              </a:rPr>
              <a:t>KARŞISINDAKİ KİŞİDEN </a:t>
            </a:r>
            <a:r>
              <a:rPr lang="tr-TR" sz="4000" b="1" dirty="0">
                <a:latin typeface="+mj-lt"/>
              </a:rPr>
              <a:t>NE BEKLER? </a:t>
            </a:r>
            <a:endParaRPr lang="tr-TR" sz="4000" dirty="0">
              <a:latin typeface="+mj-lt"/>
            </a:endParaRPr>
          </a:p>
        </p:txBody>
      </p:sp>
      <p:pic>
        <p:nvPicPr>
          <p:cNvPr id="31749" name="3 Resim" descr="sibermetrik_arkaor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1"/>
            <a:ext cx="371475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86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idx="1"/>
          </p:nvPr>
        </p:nvSpPr>
        <p:spPr>
          <a:xfrm>
            <a:off x="115320" y="1531431"/>
            <a:ext cx="8862426" cy="51603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61975" indent="-561975"/>
            <a:r>
              <a:rPr lang="tr-TR" dirty="0" smtClean="0">
                <a:solidFill>
                  <a:srgbClr val="FF0066"/>
                </a:solidFill>
              </a:rPr>
              <a:t>Göz teması kurun.</a:t>
            </a:r>
          </a:p>
          <a:p>
            <a:pPr marL="561975" indent="-561975"/>
            <a:r>
              <a:rPr lang="tr-TR" dirty="0" smtClean="0">
                <a:solidFill>
                  <a:srgbClr val="00B0F0"/>
                </a:solidFill>
              </a:rPr>
              <a:t>Önem verdiğinizi ve anladığınızı hissettirin.</a:t>
            </a:r>
          </a:p>
          <a:p>
            <a:pPr marL="561975" indent="-561975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Dinleyin ve dostça yaklaşın.</a:t>
            </a:r>
          </a:p>
          <a:p>
            <a:pPr marL="561975" indent="-561975"/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Samimi ve açık sözlü olun.</a:t>
            </a:r>
          </a:p>
          <a:p>
            <a:pPr marL="561975" indent="-561975"/>
            <a:r>
              <a:rPr lang="tr-TR" dirty="0" smtClean="0">
                <a:solidFill>
                  <a:srgbClr val="FF0000"/>
                </a:solidFill>
              </a:rPr>
              <a:t>Göründüğünüz gibi olun ve olduğunuz gibi görünün!</a:t>
            </a:r>
          </a:p>
          <a:p>
            <a:pPr marL="561975" indent="-561975"/>
            <a:r>
              <a:rPr lang="tr-TR" dirty="0" smtClean="0">
                <a:solidFill>
                  <a:srgbClr val="002060"/>
                </a:solidFill>
              </a:rPr>
              <a:t>Pozitif tutum sergileyin.</a:t>
            </a:r>
          </a:p>
          <a:p>
            <a:pPr marL="561975" indent="-561975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Gülümseyin.</a:t>
            </a:r>
          </a:p>
          <a:p>
            <a:pPr marL="561975" indent="-561975"/>
            <a:r>
              <a:rPr lang="tr-TR" dirty="0" smtClean="0">
                <a:solidFill>
                  <a:srgbClr val="7030A0"/>
                </a:solidFill>
              </a:rPr>
              <a:t>Benzerlikleri vurgulayın</a:t>
            </a:r>
            <a:r>
              <a:rPr lang="tr-TR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561975" indent="-561975"/>
            <a:endParaRPr lang="tr-TR" sz="2300" b="1" dirty="0" smtClean="0">
              <a:latin typeface="Comic Sans MS" pitchFamily="66" charset="0"/>
            </a:endParaRPr>
          </a:p>
        </p:txBody>
      </p:sp>
      <p:pic>
        <p:nvPicPr>
          <p:cNvPr id="32772" name="2 Resim" descr="pushing_bo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64" y="4221088"/>
            <a:ext cx="3571875" cy="23511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2 Dikdörtgen"/>
          <p:cNvSpPr>
            <a:spLocks noChangeArrowheads="1"/>
          </p:cNvSpPr>
          <p:nvPr/>
        </p:nvSpPr>
        <p:spPr bwMode="auto">
          <a:xfrm>
            <a:off x="330487" y="65409"/>
            <a:ext cx="8534152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+mj-lt"/>
              </a:rPr>
              <a:t>İNSAN </a:t>
            </a:r>
            <a:r>
              <a:rPr lang="tr-TR" sz="4000" b="1" dirty="0" smtClean="0">
                <a:latin typeface="+mj-lt"/>
              </a:rPr>
              <a:t>KARŞISINDAKİ KİŞİDEN </a:t>
            </a:r>
            <a:r>
              <a:rPr lang="tr-TR" sz="4000" b="1" dirty="0">
                <a:latin typeface="+mj-lt"/>
              </a:rPr>
              <a:t>NE BEKLER? </a:t>
            </a:r>
            <a:endParaRPr lang="tr-T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436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88640"/>
            <a:ext cx="7488832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	İNTERNETİN </a:t>
            </a:r>
            <a:r>
              <a:rPr lang="tr-TR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İLETİŞİMDEKİ YERİ</a:t>
            </a:r>
            <a:endParaRPr lang="tr-TR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3 Resim" descr="internetin_zarar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			</a:t>
            </a:r>
            <a:endParaRPr lang="tr-TR" dirty="0"/>
          </a:p>
        </p:txBody>
      </p:sp>
      <p:sp>
        <p:nvSpPr>
          <p:cNvPr id="4" name="3 Yukarı Ok"/>
          <p:cNvSpPr/>
          <p:nvPr/>
        </p:nvSpPr>
        <p:spPr>
          <a:xfrm>
            <a:off x="323528" y="777770"/>
            <a:ext cx="936104" cy="4955486"/>
          </a:xfrm>
          <a:prstGeom prst="up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619672" y="1625379"/>
            <a:ext cx="374441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tr-TR" sz="4800" dirty="0" smtClean="0">
                <a:solidFill>
                  <a:srgbClr val="00B0F0"/>
                </a:solidFill>
              </a:rPr>
              <a:t>Bilgiye ulaşmada kolaylık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4800" dirty="0" smtClean="0">
                <a:solidFill>
                  <a:srgbClr val="00B0F0"/>
                </a:solidFill>
              </a:rPr>
              <a:t>Haberleşme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400" dirty="0"/>
          </a:p>
        </p:txBody>
      </p:sp>
      <p:pic>
        <p:nvPicPr>
          <p:cNvPr id="3074" name="Picture 2" descr="C:\Users\toshıba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33822"/>
            <a:ext cx="3384376" cy="4799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30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664" y="1123326"/>
            <a:ext cx="5616624" cy="43204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tr-TR" sz="7000" dirty="0">
              <a:solidFill>
                <a:srgbClr val="00B0F0"/>
              </a:solidFill>
            </a:endParaRPr>
          </a:p>
          <a:p>
            <a:r>
              <a:rPr lang="tr-TR" sz="7000" dirty="0" smtClean="0">
                <a:solidFill>
                  <a:srgbClr val="00B0F0"/>
                </a:solidFill>
              </a:rPr>
              <a:t>Aile ile vakit geçirme</a:t>
            </a:r>
          </a:p>
          <a:p>
            <a:r>
              <a:rPr lang="tr-TR" sz="7000" dirty="0" smtClean="0">
                <a:solidFill>
                  <a:srgbClr val="00B0F0"/>
                </a:solidFill>
              </a:rPr>
              <a:t>Yüz yüze iletişim</a:t>
            </a:r>
          </a:p>
          <a:p>
            <a:r>
              <a:rPr lang="tr-TR" sz="7000" dirty="0" smtClean="0">
                <a:solidFill>
                  <a:srgbClr val="00B0F0"/>
                </a:solidFill>
              </a:rPr>
              <a:t>Verimli iş/okul hayatı</a:t>
            </a:r>
          </a:p>
          <a:p>
            <a:r>
              <a:rPr lang="tr-TR" sz="7000" dirty="0" smtClean="0">
                <a:solidFill>
                  <a:srgbClr val="00B0F0"/>
                </a:solidFill>
              </a:rPr>
              <a:t>Zamanı etkili kullanma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		</a:t>
            </a: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510711" y="908720"/>
            <a:ext cx="864096" cy="4896544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6" name="5 Resim" descr="imagesCA0C2Z2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2564" y="2722274"/>
            <a:ext cx="1099058" cy="1099058"/>
          </a:xfrm>
          <a:prstGeom prst="rect">
            <a:avLst/>
          </a:prstGeom>
        </p:spPr>
      </p:pic>
      <p:pic>
        <p:nvPicPr>
          <p:cNvPr id="8194" name="Picture 2" descr="instagram ile ilgili gÃ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922" r="23212" b="3105"/>
          <a:stretch/>
        </p:blipFill>
        <p:spPr bwMode="auto">
          <a:xfrm>
            <a:off x="7498402" y="4005063"/>
            <a:ext cx="1063220" cy="10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WÄ°TTER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23" y="1484784"/>
            <a:ext cx="1438941" cy="12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görüyorsunuz?</a:t>
            </a:r>
          </a:p>
        </p:txBody>
      </p:sp>
      <p:pic>
        <p:nvPicPr>
          <p:cNvPr id="5" name="Picture 4" descr="kadın-kı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biLevel thresh="50000"/>
          </a:blip>
          <a:stretch>
            <a:fillRect/>
          </a:stretch>
        </p:blipFill>
        <p:spPr>
          <a:xfrm>
            <a:off x="1331640" y="1340768"/>
            <a:ext cx="6264696" cy="4995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26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65791" cy="1066130"/>
          </a:xfrm>
          <a:solidFill>
            <a:srgbClr val="EAEAEA"/>
          </a:solidFill>
          <a:ln>
            <a:solidFill>
              <a:srgbClr val="DDDDDD"/>
            </a:solidFill>
          </a:ln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İletişim Nedir?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3212976"/>
            <a:ext cx="8280920" cy="3024336"/>
          </a:xfrm>
          <a:solidFill>
            <a:srgbClr val="FFFFCC"/>
          </a:solidFill>
          <a:ln>
            <a:solidFill>
              <a:srgbClr val="FF7C8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sz="3200" dirty="0" smtClean="0">
                <a:solidFill>
                  <a:srgbClr val="002060"/>
                </a:solidFill>
              </a:rPr>
              <a:t>Birey </a:t>
            </a:r>
            <a:r>
              <a:rPr lang="tr-TR" sz="3200" dirty="0">
                <a:solidFill>
                  <a:srgbClr val="002060"/>
                </a:solidFill>
              </a:rPr>
              <a:t>veya bireylerin karşılıklı bilgi, duygu ve düşüncelerini paylaşma sürecidir</a:t>
            </a:r>
            <a:r>
              <a:rPr lang="tr-TR" sz="32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tr-TR" sz="2800" dirty="0" smtClean="0"/>
          </a:p>
          <a:p>
            <a:pPr algn="just"/>
            <a:r>
              <a:rPr lang="tr-TR" sz="3200" dirty="0">
                <a:solidFill>
                  <a:srgbClr val="0070C0"/>
                </a:solidFill>
              </a:rPr>
              <a:t>En az iki insanı gerektiren dinamik bir süreçtir. </a:t>
            </a:r>
          </a:p>
          <a:p>
            <a:pPr algn="ctr">
              <a:buNone/>
            </a:pPr>
            <a:endParaRPr lang="tr-TR" sz="3200" dirty="0" smtClean="0"/>
          </a:p>
          <a:p>
            <a:pPr algn="just">
              <a:buNone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GÖNDERİCİ	&gt;	MESAJ	&gt; 	  ALICI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5" y="1412776"/>
            <a:ext cx="77408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35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9552" y="548680"/>
            <a:ext cx="7992888" cy="1323439"/>
          </a:xfrm>
          <a:prstGeom prst="rect">
            <a:avLst/>
          </a:prstGeom>
          <a:solidFill>
            <a:srgbClr val="FFCC66">
              <a:alpha val="4392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HERKE</a:t>
            </a:r>
            <a:r>
              <a:rPr lang="tr-TR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HAYATI KENDİ </a:t>
            </a:r>
            <a:r>
              <a:rPr lang="tr-TR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PENCERESİNDEN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GÖRÜR</a:t>
            </a:r>
            <a:r>
              <a:rPr lang="tr-TR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2553" y="2492896"/>
            <a:ext cx="7992887" cy="2539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Aynı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şeyi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neden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farklı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gördüğünüzü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anlamaya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çalışmazsanız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tr-TR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kez</a:t>
            </a:r>
            <a:r>
              <a:rPr lang="tr-TR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birbirinizi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yargılamaya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başlarsınız</a:t>
            </a:r>
            <a:r>
              <a:rPr lang="en-US" sz="3500" dirty="0">
                <a:solidFill>
                  <a:srgbClr val="8064A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algn="r" eaLnBrk="1" hangingPunct="1"/>
            <a:r>
              <a:rPr lang="tr-TR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</a:p>
          <a:p>
            <a:pPr algn="r" eaLnBrk="1" hangingPunct="1"/>
            <a:r>
              <a:rPr lang="en-US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Zig</a:t>
            </a:r>
            <a:r>
              <a:rPr lang="en-US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ZIGLAR</a:t>
            </a:r>
          </a:p>
        </p:txBody>
      </p:sp>
    </p:spTree>
    <p:extLst>
      <p:ext uri="{BB962C8B-B14F-4D97-AF65-F5344CB8AC3E}">
        <p14:creationId xmlns:p14="http://schemas.microsoft.com/office/powerpoint/2010/main" val="18048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07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r-TR" sz="2800" dirty="0">
                <a:solidFill>
                  <a:srgbClr val="339966"/>
                </a:solidFill>
              </a:rPr>
              <a:t>Düşüncelerinize dikkat </a:t>
            </a:r>
            <a:r>
              <a:rPr lang="tr-TR" sz="2800" dirty="0" smtClean="0">
                <a:solidFill>
                  <a:srgbClr val="339966"/>
                </a:solidFill>
              </a:rPr>
              <a:t>edin, sözcüklere dönüşürler.</a:t>
            </a:r>
            <a:endParaRPr lang="tr-TR" sz="2800" dirty="0">
              <a:solidFill>
                <a:srgbClr val="339966"/>
              </a:solidFill>
            </a:endParaRPr>
          </a:p>
          <a:p>
            <a:pPr>
              <a:buNone/>
            </a:pPr>
            <a:r>
              <a:rPr lang="tr-TR" sz="2800" dirty="0">
                <a:solidFill>
                  <a:srgbClr val="FF0066"/>
                </a:solidFill>
              </a:rPr>
              <a:t>Sözcüklerinize dikkat </a:t>
            </a:r>
            <a:r>
              <a:rPr lang="tr-TR" sz="2800" dirty="0" smtClean="0">
                <a:solidFill>
                  <a:srgbClr val="FF0066"/>
                </a:solidFill>
              </a:rPr>
              <a:t>edin, davranışlara dönüşürler.</a:t>
            </a:r>
            <a:endParaRPr lang="tr-TR" sz="28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Davranışlarınıza dikkat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edin, alışkanlığa dönüşürler.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tr-TR" sz="2800" dirty="0">
                <a:solidFill>
                  <a:srgbClr val="00B0F0"/>
                </a:solidFill>
              </a:rPr>
              <a:t>Alışkanlıklarınıza dikkat </a:t>
            </a:r>
            <a:r>
              <a:rPr lang="tr-TR" sz="2800" dirty="0" smtClean="0">
                <a:solidFill>
                  <a:srgbClr val="00B0F0"/>
                </a:solidFill>
              </a:rPr>
              <a:t>edin,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kaderinize </a:t>
            </a:r>
            <a:r>
              <a:rPr lang="tr-TR" sz="2800" dirty="0">
                <a:solidFill>
                  <a:srgbClr val="00B0F0"/>
                </a:solidFill>
              </a:rPr>
              <a:t>dönüşürler...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905500" cy="33337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5725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rgbClr val="FF0066"/>
                </a:solidFill>
              </a:rPr>
              <a:t>İletişim Ögeleri</a:t>
            </a:r>
            <a:endParaRPr lang="tr-TR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137111"/>
              </p:ext>
            </p:extLst>
          </p:nvPr>
        </p:nvGraphicFramePr>
        <p:xfrm>
          <a:off x="683568" y="1556792"/>
          <a:ext cx="7772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İletişim Süreci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24698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İletişim süreci iletmek istediği bir mesajı bulunan bir </a:t>
            </a:r>
            <a:r>
              <a:rPr lang="tr-TR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gönderici (kaynak) </a:t>
            </a:r>
            <a:r>
              <a:rPr lang="tr-TR" sz="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ile başlamaktadır</a:t>
            </a:r>
            <a:r>
              <a:rPr lang="tr-TR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Gönderici </a:t>
            </a:r>
            <a:r>
              <a:rPr lang="tr-TR" sz="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iletmek istediği bu mesajı anlaşılır bir biçimde kodlayarak seçeceği bir kanal aracılığıyla alıcıya </a:t>
            </a:r>
            <a:r>
              <a:rPr lang="tr-TR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göndermektedir.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Alıcı </a:t>
            </a:r>
            <a:r>
              <a:rPr lang="tr-TR" sz="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mesaj kendine ulaştığında iletilen mesajın kodunu açmakta, mesajı algılamakta ve yorumlamaktadır</a:t>
            </a:r>
            <a:r>
              <a:rPr lang="tr-TR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Mesaja </a:t>
            </a:r>
            <a:r>
              <a:rPr lang="tr-TR" sz="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karşı tepkisini kodlayarak bunu göndericiye </a:t>
            </a:r>
            <a:r>
              <a:rPr lang="tr-TR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geri bildirim (dönüt) olarak göndermektedir</a:t>
            </a:r>
            <a:r>
              <a:rPr lang="tr-TR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dirty="0">
                <a:solidFill>
                  <a:schemeClr val="accent6">
                    <a:lumMod val="75000"/>
                  </a:schemeClr>
                </a:solidFill>
              </a:rPr>
            </a:b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4680520" cy="4536504"/>
          </a:xfrm>
          <a:solidFill>
            <a:srgbClr val="CCCC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tr-TR" sz="2400" b="1" dirty="0" smtClean="0">
              <a:latin typeface="Comic Sans MS" pitchFamily="66" charset="0"/>
            </a:endParaRPr>
          </a:p>
          <a:p>
            <a:pPr algn="ctr"/>
            <a:r>
              <a:rPr lang="tr-TR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Gerçek </a:t>
            </a:r>
            <a:r>
              <a:rPr lang="tr-TR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bir iletişim içinde, konuşulanları anlama ve düşünülenleri söyleme vardır.</a:t>
            </a:r>
          </a:p>
          <a:p>
            <a:pPr algn="ctr">
              <a:buFontTx/>
              <a:buNone/>
            </a:pPr>
            <a:endParaRPr lang="tr-TR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u="sng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İLETİŞİMİN AMACI: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ANLAŞILMAKTIR!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6" name="Nesn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0605568"/>
              </p:ext>
            </p:extLst>
          </p:nvPr>
        </p:nvGraphicFramePr>
        <p:xfrm>
          <a:off x="5220072" y="764704"/>
          <a:ext cx="3610744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lip" r:id="rId3" imgW="2316175" imgH="2186330" progId="MS_ClipArt_Gallery.2">
                  <p:embed/>
                </p:oleObj>
              </mc:Choice>
              <mc:Fallback>
                <p:oleObj name="Clip" r:id="rId3" imgW="2316175" imgH="2186330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764704"/>
                        <a:ext cx="3610744" cy="453650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İletişimin Özellikleri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424936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60000"/>
              </a:lnSpc>
            </a:pPr>
            <a:r>
              <a:rPr lang="tr-TR" sz="2800" dirty="0"/>
              <a:t>İletişimde ilk izlenim (başlangıç) önemlidir.</a:t>
            </a:r>
            <a:r>
              <a:rPr lang="en-US" sz="2800" dirty="0"/>
              <a:t> </a:t>
            </a:r>
            <a:endParaRPr lang="tr-TR" sz="2800" dirty="0"/>
          </a:p>
          <a:p>
            <a:pPr>
              <a:lnSpc>
                <a:spcPct val="160000"/>
              </a:lnSpc>
            </a:pPr>
            <a:r>
              <a:rPr lang="tr-TR" sz="2800" dirty="0"/>
              <a:t>Bireylerden biri hazır değilse, iletişim sağlanamaz.</a:t>
            </a:r>
          </a:p>
          <a:p>
            <a:pPr>
              <a:lnSpc>
                <a:spcPct val="160000"/>
              </a:lnSpc>
            </a:pPr>
            <a:r>
              <a:rPr lang="tr-TR" sz="2800" dirty="0"/>
              <a:t>İletişim kişiye </a:t>
            </a:r>
            <a:r>
              <a:rPr lang="tr-TR" sz="2800" dirty="0" smtClean="0"/>
              <a:t>değil, </a:t>
            </a:r>
            <a:r>
              <a:rPr lang="tr-TR" sz="2800" dirty="0"/>
              <a:t>kişiyle yapılır.</a:t>
            </a:r>
            <a:r>
              <a:rPr lang="en-US" sz="2800" dirty="0"/>
              <a:t> </a:t>
            </a:r>
            <a:endParaRPr lang="tr-TR" sz="2800" dirty="0"/>
          </a:p>
          <a:p>
            <a:pPr>
              <a:lnSpc>
                <a:spcPct val="160000"/>
              </a:lnSpc>
            </a:pPr>
            <a:r>
              <a:rPr lang="tr-TR" sz="2800" dirty="0"/>
              <a:t>İletişimde sözcükler, eller, gözler, bakış, duruş gibi öğeler önemli rol oynar.</a:t>
            </a:r>
            <a:endParaRPr lang="en-US" sz="2800" dirty="0"/>
          </a:p>
          <a:p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080120"/>
          </a:xfr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3600" b="1" dirty="0" smtClean="0">
                <a:solidFill>
                  <a:srgbClr val="FF6600"/>
                </a:solidFill>
                <a:latin typeface="+mn-lt"/>
              </a:rPr>
              <a:t>İletişim </a:t>
            </a:r>
            <a:r>
              <a:rPr lang="tr-TR" sz="3600" b="1" dirty="0">
                <a:solidFill>
                  <a:srgbClr val="FF6600"/>
                </a:solidFill>
                <a:latin typeface="+mn-lt"/>
              </a:rPr>
              <a:t>aynı </a:t>
            </a:r>
            <a:r>
              <a:rPr lang="tr-TR" sz="3600" b="1" dirty="0" smtClean="0">
                <a:solidFill>
                  <a:srgbClr val="FF6600"/>
                </a:solidFill>
                <a:latin typeface="+mn-lt"/>
              </a:rPr>
              <a:t>zamanda,</a:t>
            </a:r>
            <a:r>
              <a:rPr lang="tr-TR" sz="2000" b="1" dirty="0">
                <a:solidFill>
                  <a:srgbClr val="FF7C80"/>
                </a:solidFill>
                <a:latin typeface="+mn-lt"/>
              </a:rPr>
              <a:t/>
            </a:r>
            <a:br>
              <a:rPr lang="tr-TR" sz="2000" b="1" dirty="0">
                <a:solidFill>
                  <a:srgbClr val="FF7C80"/>
                </a:solidFill>
                <a:latin typeface="+mn-lt"/>
              </a:rPr>
            </a:br>
            <a:endParaRPr lang="tr-TR" sz="200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772400" cy="4572000"/>
          </a:xfrm>
          <a:solidFill>
            <a:srgbClr val="CCECFF">
              <a:alpha val="30980"/>
            </a:srgbClr>
          </a:solidFill>
          <a:ln>
            <a:solidFill>
              <a:srgbClr val="00FFFF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Ne </a:t>
            </a:r>
            <a:r>
              <a:rPr lang="tr-TR" dirty="0">
                <a:solidFill>
                  <a:srgbClr val="339966"/>
                </a:solidFill>
              </a:rPr>
              <a:t>söyleyeceğimizi bilmek,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Bunu </a:t>
            </a:r>
            <a:r>
              <a:rPr lang="tr-TR" dirty="0">
                <a:solidFill>
                  <a:srgbClr val="339966"/>
                </a:solidFill>
              </a:rPr>
              <a:t>ne zaman söylemenin daha uygun olacağına ve nerede söylemenin doğru olduğuna karar vermek</a:t>
            </a:r>
            <a:r>
              <a:rPr lang="tr-TR" dirty="0" smtClean="0">
                <a:solidFill>
                  <a:srgbClr val="339966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En </a:t>
            </a:r>
            <a:r>
              <a:rPr lang="tr-TR" dirty="0">
                <a:solidFill>
                  <a:srgbClr val="339966"/>
                </a:solidFill>
              </a:rPr>
              <a:t>iyi nasıl söyleneceğini düşünmek,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Akıcı </a:t>
            </a:r>
            <a:r>
              <a:rPr lang="tr-TR" dirty="0">
                <a:solidFill>
                  <a:srgbClr val="339966"/>
                </a:solidFill>
              </a:rPr>
              <a:t>bir dille ve karşımızdaki kişiyle göz kontağı kurarak konuşabilmektir</a:t>
            </a:r>
            <a:r>
              <a:rPr lang="tr-TR" b="1" dirty="0">
                <a:solidFill>
                  <a:srgbClr val="339966"/>
                </a:solidFill>
              </a:rPr>
              <a:t>.</a:t>
            </a:r>
            <a:endParaRPr lang="tr-TR" dirty="0">
              <a:solidFill>
                <a:srgbClr val="33996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İletişimin Bileşenleri</a:t>
            </a:r>
            <a:endParaRPr lang="tr-TR" dirty="0">
              <a:solidFill>
                <a:srgbClr val="FF66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3264360"/>
              </p:ext>
            </p:extLst>
          </p:nvPr>
        </p:nvGraphicFramePr>
        <p:xfrm>
          <a:off x="4572000" y="1844824"/>
          <a:ext cx="4320480" cy="382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67544" y="1786105"/>
            <a:ext cx="410445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İnsanlar arası yüz yüze etkileşimde vücut dili, ses ve kelimeler olmak üzere başlıca üç önemli kısım vardır.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İletişimde kullanılan yolların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%38’i </a:t>
            </a: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 tonu,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%55’i </a:t>
            </a: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beden dili,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%7’si </a:t>
            </a:r>
            <a:r>
              <a:rPr lang="tr-T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kelimelerdir.</a:t>
            </a:r>
            <a:endParaRPr lang="tr-T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isse Senedi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isse Senedi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921</Words>
  <Application>Microsoft Office PowerPoint</Application>
  <PresentationFormat>Ekran Gösterisi (4:3)</PresentationFormat>
  <Paragraphs>167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Hisse Senedi</vt:lpstr>
      <vt:lpstr>1_Hisse Senedi</vt:lpstr>
      <vt:lpstr>2_Hisse Senedi</vt:lpstr>
      <vt:lpstr>1_Ofis Teması</vt:lpstr>
      <vt:lpstr>Clip</vt:lpstr>
      <vt:lpstr>PowerPoint Sunusu</vt:lpstr>
      <vt:lpstr>İLETİŞİM BECERİLERİ</vt:lpstr>
      <vt:lpstr>İletişim Nedir? </vt:lpstr>
      <vt:lpstr>İletişim Ögeleri</vt:lpstr>
      <vt:lpstr>İletişim Süreci</vt:lpstr>
      <vt:lpstr>PowerPoint Sunusu</vt:lpstr>
      <vt:lpstr>İletişimin Özellikleri</vt:lpstr>
      <vt:lpstr>       İletişim aynı zamanda, </vt:lpstr>
      <vt:lpstr>İletişimin Bileşenleri</vt:lpstr>
      <vt:lpstr>PowerPoint Sunusu</vt:lpstr>
      <vt:lpstr>PowerPoint Sunusu</vt:lpstr>
      <vt:lpstr>İletişim Engelleri</vt:lpstr>
      <vt:lpstr>İletişimi Geliştirme Yöntemleri</vt:lpstr>
      <vt:lpstr>PowerPoint Sunusu</vt:lpstr>
      <vt:lpstr>EMPATİ </vt:lpstr>
      <vt:lpstr>DİNLEME SANATI</vt:lpstr>
      <vt:lpstr>DİNLEME SANATI</vt:lpstr>
      <vt:lpstr>İYİ BİR DİNLEYİCİNİN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 görüyorsunuz?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WİN8.1</dc:creator>
  <cp:lastModifiedBy>hp</cp:lastModifiedBy>
  <cp:revision>23</cp:revision>
  <dcterms:created xsi:type="dcterms:W3CDTF">2019-08-01T06:10:03Z</dcterms:created>
  <dcterms:modified xsi:type="dcterms:W3CDTF">2021-10-01T05:41:04Z</dcterms:modified>
</cp:coreProperties>
</file>