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2359572" y="-50596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89857" y="580439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1" y="107077"/>
            <a:ext cx="1601964" cy="20790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28 Haziran 2020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11699"/>
            <a:ext cx="2169043" cy="138124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28 Haziran 2020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3994983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27 HAZİRAN 2020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710446" y="53287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63479" y="2224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2" y="1324605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446" y="1786270"/>
            <a:ext cx="1850065" cy="18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60533"/>
              </p:ext>
            </p:extLst>
          </p:nvPr>
        </p:nvGraphicFramePr>
        <p:xfrm>
          <a:off x="3459125" y="1038077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119824" y="2855607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8"/>
            <p:cNvSpPr/>
            <p:nvPr/>
          </p:nvSpPr>
          <p:spPr>
            <a:xfrm>
              <a:off x="4601631" y="3882175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ALAN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467803" y="3240339"/>
            <a:ext cx="2400300" cy="2400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16 Grup"/>
          <p:cNvGrpSpPr/>
          <p:nvPr/>
        </p:nvGrpSpPr>
        <p:grpSpPr>
          <a:xfrm>
            <a:off x="5662723" y="1029113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420942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9773" y="1688153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4346626" y="3261354"/>
            <a:ext cx="176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rPr>
              <a:t>2. OTURUM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862873" y="3850129"/>
            <a:ext cx="176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rPr>
              <a:t>3. OTURUM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6787843" y="4604890"/>
            <a:ext cx="1760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DİL TESTİ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7" name="26 Metin kutusu"/>
          <p:cNvSpPr txBox="1"/>
          <p:nvPr/>
        </p:nvSpPr>
        <p:spPr>
          <a:xfrm>
            <a:off x="276447" y="1980820"/>
            <a:ext cx="8527311" cy="3539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tr-TR" sz="3200" dirty="0"/>
              <a:t>	</a:t>
            </a:r>
            <a:r>
              <a:rPr lang="tr-TR" sz="2400" dirty="0" smtClean="0"/>
              <a:t>2020 YKS </a:t>
            </a:r>
            <a:r>
              <a:rPr lang="tr-TR" sz="2400" dirty="0"/>
              <a:t>başvuru ücreti (TYT/AYT/YDT Her Biri İçin) 70 TL olarak açıklanmıştı. Geç başvuru ücreti ise (TYT/AYT/YDT Her Biri İçin) 105,00 </a:t>
            </a:r>
            <a:r>
              <a:rPr lang="tr-TR" sz="2400" dirty="0" smtClean="0"/>
              <a:t>TL</a:t>
            </a:r>
            <a:r>
              <a:rPr lang="tr-TR" sz="2400" dirty="0"/>
              <a:t> </a:t>
            </a:r>
            <a:r>
              <a:rPr lang="tr-TR" sz="2400" dirty="0" smtClean="0"/>
              <a:t>olarak açıklanmıştı.</a:t>
            </a:r>
          </a:p>
          <a:p>
            <a:pPr fontAlgn="base"/>
            <a:endParaRPr lang="tr-TR" sz="2400" dirty="0"/>
          </a:p>
          <a:p>
            <a:pPr fontAlgn="base"/>
            <a:r>
              <a:rPr lang="tr-TR" sz="2400" dirty="0" smtClean="0"/>
              <a:t>	2019-TYT </a:t>
            </a:r>
            <a:r>
              <a:rPr lang="tr-TR" sz="2400" dirty="0"/>
              <a:t>Puanı 200 ve Üzeri Olan ve Bu Puanını 2020-YKS'nin Hiçbir Oturumuna Girmeden, 2020-YKS'de Merkezi Yerleştirmede veya Özel Yetenek Sınavıyla Yerleştirmede Kullanmak İsteyen Adaylar İçin 2020-YKS Başvuru Ücreti: 20,00 TL/Geç Başvuru Günü Başvuru Ücreti: 30,00 </a:t>
            </a:r>
            <a:r>
              <a:rPr lang="tr-TR" sz="2400" dirty="0" smtClean="0"/>
              <a:t>TL‘ydi.</a:t>
            </a:r>
            <a:endParaRPr lang="tr-TR" sz="2400" dirty="0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100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224288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379488" y="129587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290612"/>
            <a:chOff x="-218536" y="-1046798"/>
            <a:chExt cx="12192000" cy="1720816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4540684"/>
              </p:ext>
            </p:extLst>
          </p:nvPr>
        </p:nvGraphicFramePr>
        <p:xfrm>
          <a:off x="-658883" y="18995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3898" y="1073788"/>
            <a:ext cx="179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   PUAN     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635878"/>
            <a:ext cx="4473669" cy="1336047"/>
            <a:chOff x="4670330" y="2635878"/>
            <a:chExt cx="4473669" cy="1336047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635878"/>
              <a:ext cx="4216495" cy="1144949"/>
              <a:chOff x="4670330" y="2197728"/>
              <a:chExt cx="4216495" cy="114494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197728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775212" y="2494863"/>
            <a:ext cx="1252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 SÖZEL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20060" y="2505075"/>
            <a:ext cx="1520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 SAYISAL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</a:t>
            </a:r>
          </a:p>
          <a:p>
            <a:pPr algn="ctr"/>
            <a:r>
              <a:rPr lang="tr-TR" sz="2800" b="1" dirty="0" smtClean="0"/>
              <a:t>PUANI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353428"/>
            <a:ext cx="1151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174128"/>
            <a:ext cx="4540345" cy="1352369"/>
            <a:chOff x="4613180" y="1174128"/>
            <a:chExt cx="4540345" cy="1352369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174128"/>
              <a:ext cx="4416520" cy="1352369"/>
              <a:chOff x="4613180" y="1174128"/>
              <a:chExt cx="4416520" cy="13523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22452" y="1174128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050268"/>
            <a:ext cx="4445095" cy="1350407"/>
            <a:chOff x="4698905" y="4050268"/>
            <a:chExt cx="4445095" cy="1350407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050268"/>
              <a:ext cx="4254595" cy="1072066"/>
              <a:chOff x="4698905" y="3373993"/>
              <a:chExt cx="4254595" cy="107206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373993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Eşit ağırlık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392037"/>
            <a:ext cx="4473670" cy="1151639"/>
            <a:chOff x="4670330" y="5392037"/>
            <a:chExt cx="4473670" cy="1151639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392037"/>
              <a:ext cx="4308992" cy="898117"/>
              <a:chOff x="4670330" y="4591937"/>
              <a:chExt cx="4308992" cy="89811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86374" y="459193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Dil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TextBox 4"/>
          <p:cNvSpPr txBox="1"/>
          <p:nvPr/>
        </p:nvSpPr>
        <p:spPr>
          <a:xfrm>
            <a:off x="9525" y="5637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PUAN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türlerİ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832</Words>
  <Application>Microsoft Office PowerPoint</Application>
  <PresentationFormat>Ekran Gösterisi (4:3)</PresentationFormat>
  <Paragraphs>322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Quadro1</cp:lastModifiedBy>
  <cp:revision>130</cp:revision>
  <dcterms:created xsi:type="dcterms:W3CDTF">2015-11-06T18:34:53Z</dcterms:created>
  <dcterms:modified xsi:type="dcterms:W3CDTF">2020-10-21T13:20:57Z</dcterms:modified>
</cp:coreProperties>
</file>