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66" r:id="rId3"/>
    <p:sldId id="256" r:id="rId4"/>
    <p:sldId id="258" r:id="rId5"/>
    <p:sldId id="257" r:id="rId6"/>
    <p:sldId id="259" r:id="rId7"/>
    <p:sldId id="260" r:id="rId8"/>
    <p:sldId id="261" r:id="rId9"/>
    <p:sldId id="269" r:id="rId10"/>
    <p:sldId id="262" r:id="rId11"/>
    <p:sldId id="263" r:id="rId12"/>
    <p:sldId id="267" r:id="rId13"/>
    <p:sldId id="264" r:id="rId14"/>
    <p:sldId id="270" r:id="rId15"/>
    <p:sldId id="265" r:id="rId16"/>
    <p:sldId id="280" r:id="rId17"/>
    <p:sldId id="281" r:id="rId18"/>
    <p:sldId id="271" r:id="rId19"/>
    <p:sldId id="279" r:id="rId20"/>
    <p:sldId id="282" r:id="rId21"/>
    <p:sldId id="272" r:id="rId22"/>
    <p:sldId id="273" r:id="rId23"/>
    <p:sldId id="287" r:id="rId24"/>
    <p:sldId id="274" r:id="rId25"/>
    <p:sldId id="275" r:id="rId26"/>
    <p:sldId id="276" r:id="rId27"/>
    <p:sldId id="277" r:id="rId28"/>
    <p:sldId id="278" r:id="rId29"/>
    <p:sldId id="283" r:id="rId30"/>
    <p:sldId id="284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28245"/>
    <a:srgbClr val="CC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11B45-9813-4D43-8DE2-1E5B3693215D}" type="doc">
      <dgm:prSet loTypeId="urn:microsoft.com/office/officeart/2005/8/layout/arrow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2969482-1E57-47F8-91B8-A32232609D1D}">
      <dgm:prSet phldrT="[Metin]"/>
      <dgm:spPr/>
      <dgm:t>
        <a:bodyPr/>
        <a:lstStyle/>
        <a:p>
          <a:r>
            <a:rPr lang="tr-TR" dirty="0" smtClean="0"/>
            <a:t>İYİ DOKUNUŞ</a:t>
          </a:r>
          <a:endParaRPr lang="tr-TR" dirty="0"/>
        </a:p>
      </dgm:t>
    </dgm:pt>
    <dgm:pt modelId="{A666E549-CE87-4B71-B562-10FFF6A968E3}" type="parTrans" cxnId="{C3C2F642-DAB6-43D5-8641-F22D3FBAAF45}">
      <dgm:prSet/>
      <dgm:spPr/>
      <dgm:t>
        <a:bodyPr/>
        <a:lstStyle/>
        <a:p>
          <a:endParaRPr lang="tr-TR"/>
        </a:p>
      </dgm:t>
    </dgm:pt>
    <dgm:pt modelId="{15EBEF4D-CC1E-4250-AD4D-9BC75E71C934}" type="sibTrans" cxnId="{C3C2F642-DAB6-43D5-8641-F22D3FBAAF45}">
      <dgm:prSet/>
      <dgm:spPr/>
      <dgm:t>
        <a:bodyPr/>
        <a:lstStyle/>
        <a:p>
          <a:endParaRPr lang="tr-TR"/>
        </a:p>
      </dgm:t>
    </dgm:pt>
    <dgm:pt modelId="{9A1FE52A-137B-433B-8E7E-68D559B9196D}">
      <dgm:prSet phldrT="[Metin]"/>
      <dgm:spPr/>
      <dgm:t>
        <a:bodyPr/>
        <a:lstStyle/>
        <a:p>
          <a:r>
            <a:rPr lang="tr-TR" dirty="0" smtClean="0"/>
            <a:t>KÖTÜ DOKUNUŞ</a:t>
          </a:r>
          <a:endParaRPr lang="tr-TR" dirty="0"/>
        </a:p>
      </dgm:t>
    </dgm:pt>
    <dgm:pt modelId="{34A4C786-277A-4863-B513-C34E95916079}" type="parTrans" cxnId="{D7E4515F-56EE-40F1-BC60-EB886AECB21E}">
      <dgm:prSet/>
      <dgm:spPr/>
      <dgm:t>
        <a:bodyPr/>
        <a:lstStyle/>
        <a:p>
          <a:endParaRPr lang="tr-TR"/>
        </a:p>
      </dgm:t>
    </dgm:pt>
    <dgm:pt modelId="{AB474885-584A-44A6-B33C-6CA6ECE04274}" type="sibTrans" cxnId="{D7E4515F-56EE-40F1-BC60-EB886AECB21E}">
      <dgm:prSet/>
      <dgm:spPr/>
      <dgm:t>
        <a:bodyPr/>
        <a:lstStyle/>
        <a:p>
          <a:endParaRPr lang="tr-TR"/>
        </a:p>
      </dgm:t>
    </dgm:pt>
    <dgm:pt modelId="{14EA5356-FBDA-4936-AF09-6642B5D85A7F}" type="pres">
      <dgm:prSet presAssocID="{75A11B45-9813-4D43-8DE2-1E5B369321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36CB4DF-9C2B-473E-A4EE-F02ADA9B3D9C}" type="pres">
      <dgm:prSet presAssocID="{02969482-1E57-47F8-91B8-A32232609D1D}" presName="arrow" presStyleLbl="node1" presStyleIdx="0" presStyleCnt="2" custRadScaleRad="101677" custRadScaleInc="121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F2A2FC-7141-4DF9-A47B-AAB670CBCE18}" type="pres">
      <dgm:prSet presAssocID="{9A1FE52A-137B-433B-8E7E-68D559B9196D}" presName="arrow" presStyleLbl="node1" presStyleIdx="1" presStyleCnt="2" custRadScaleRad="116338" custRadScaleInc="-179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2397F1-29C7-4CB6-8CE8-03932D29402B}" type="presOf" srcId="{02969482-1E57-47F8-91B8-A32232609D1D}" destId="{D36CB4DF-9C2B-473E-A4EE-F02ADA9B3D9C}" srcOrd="0" destOrd="0" presId="urn:microsoft.com/office/officeart/2005/8/layout/arrow1"/>
    <dgm:cxn modelId="{20CE5FF1-1234-46CF-A9DB-0E0AD0B2EE14}" type="presOf" srcId="{75A11B45-9813-4D43-8DE2-1E5B3693215D}" destId="{14EA5356-FBDA-4936-AF09-6642B5D85A7F}" srcOrd="0" destOrd="0" presId="urn:microsoft.com/office/officeart/2005/8/layout/arrow1"/>
    <dgm:cxn modelId="{C3C2F642-DAB6-43D5-8641-F22D3FBAAF45}" srcId="{75A11B45-9813-4D43-8DE2-1E5B3693215D}" destId="{02969482-1E57-47F8-91B8-A32232609D1D}" srcOrd="0" destOrd="0" parTransId="{A666E549-CE87-4B71-B562-10FFF6A968E3}" sibTransId="{15EBEF4D-CC1E-4250-AD4D-9BC75E71C934}"/>
    <dgm:cxn modelId="{25D85FA9-E0AE-47C9-A356-0308E2915155}" type="presOf" srcId="{9A1FE52A-137B-433B-8E7E-68D559B9196D}" destId="{6EF2A2FC-7141-4DF9-A47B-AAB670CBCE18}" srcOrd="0" destOrd="0" presId="urn:microsoft.com/office/officeart/2005/8/layout/arrow1"/>
    <dgm:cxn modelId="{D7E4515F-56EE-40F1-BC60-EB886AECB21E}" srcId="{75A11B45-9813-4D43-8DE2-1E5B3693215D}" destId="{9A1FE52A-137B-433B-8E7E-68D559B9196D}" srcOrd="1" destOrd="0" parTransId="{34A4C786-277A-4863-B513-C34E95916079}" sibTransId="{AB474885-584A-44A6-B33C-6CA6ECE04274}"/>
    <dgm:cxn modelId="{26259B22-DB10-4D09-A986-F5930B812B0C}" type="presParOf" srcId="{14EA5356-FBDA-4936-AF09-6642B5D85A7F}" destId="{D36CB4DF-9C2B-473E-A4EE-F02ADA9B3D9C}" srcOrd="0" destOrd="0" presId="urn:microsoft.com/office/officeart/2005/8/layout/arrow1"/>
    <dgm:cxn modelId="{4D664DAF-FDA8-4F1E-A7C3-073529010DD0}" type="presParOf" srcId="{14EA5356-FBDA-4936-AF09-6642B5D85A7F}" destId="{6EF2A2FC-7141-4DF9-A47B-AAB670CBCE1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B4DF-9C2B-473E-A4EE-F02ADA9B3D9C}">
      <dsp:nvSpPr>
        <dsp:cNvPr id="0" name=""/>
        <dsp:cNvSpPr/>
      </dsp:nvSpPr>
      <dsp:spPr>
        <a:xfrm rot="16200000">
          <a:off x="89631" y="0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İYİ DOKUNUŞ</a:t>
          </a:r>
          <a:endParaRPr lang="tr-TR" sz="3400" kern="1200" dirty="0"/>
        </a:p>
      </dsp:txBody>
      <dsp:txXfrm rot="5400000">
        <a:off x="597507" y="725537"/>
        <a:ext cx="2394272" cy="1451074"/>
      </dsp:txXfrm>
    </dsp:sp>
    <dsp:sp modelId="{6EF2A2FC-7141-4DF9-A47B-AAB670CBCE18}">
      <dsp:nvSpPr>
        <dsp:cNvPr id="0" name=""/>
        <dsp:cNvSpPr/>
      </dsp:nvSpPr>
      <dsp:spPr>
        <a:xfrm rot="5400000">
          <a:off x="3168352" y="0"/>
          <a:ext cx="2902148" cy="290214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KÖTÜ DOKUNUŞ</a:t>
          </a:r>
          <a:endParaRPr lang="tr-TR" sz="3400" kern="1200" dirty="0"/>
        </a:p>
      </dsp:txBody>
      <dsp:txXfrm rot="-5400000">
        <a:off x="3168352" y="725537"/>
        <a:ext cx="2394272" cy="145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şgen 4"/>
          <p:cNvSpPr/>
          <p:nvPr/>
        </p:nvSpPr>
        <p:spPr>
          <a:xfrm>
            <a:off x="0" y="0"/>
            <a:ext cx="6876256" cy="6858000"/>
          </a:xfrm>
          <a:prstGeom prst="homePlate">
            <a:avLst/>
          </a:prstGeom>
          <a:blipFill dpi="0" rotWithShape="1">
            <a:blip r:embed="rId2">
              <a:alphaModFix amt="99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148064" y="188641"/>
            <a:ext cx="41076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ÇOCUKLARDA MAHREMİYET </a:t>
            </a:r>
            <a:endParaRPr lang="tr-T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82858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6084168" y="4077072"/>
            <a:ext cx="2880320" cy="25922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6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30"/>
          <p:cNvSpPr>
            <a:spLocks noChangeArrowheads="1"/>
          </p:cNvSpPr>
          <p:nvPr/>
        </p:nvSpPr>
        <p:spPr bwMode="auto">
          <a:xfrm>
            <a:off x="683568" y="476672"/>
            <a:ext cx="8315647" cy="3744416"/>
          </a:xfrm>
          <a:prstGeom prst="cloudCallout">
            <a:avLst>
              <a:gd name="adj1" fmla="val -45106"/>
              <a:gd name="adj2" fmla="val 109648"/>
            </a:avLst>
          </a:prstGeom>
          <a:solidFill>
            <a:srgbClr val="8064A2"/>
          </a:solidFill>
          <a:ln w="25400">
            <a:solidFill>
              <a:srgbClr val="5C477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Hoşlanmadığın her dokunuş kötü dokunuştur. Canını acıtmasa da !</a:t>
            </a:r>
            <a:endParaRPr kumimoji="0" lang="tr-TR" altLang="tr-TR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toshıba\Downloads\dar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05" y="4509119"/>
            <a:ext cx="3887875" cy="2046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Rehberlik\Desktop\indi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0" y="5661248"/>
            <a:ext cx="9144000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KÖTÜ DOKUNUŞ</a:t>
            </a:r>
            <a:endParaRPr lang="tr-T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3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5589240"/>
            <a:ext cx="9144000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KÖTÜ DOKUNUŞ</a:t>
            </a:r>
            <a:endParaRPr lang="tr-TR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3397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karı Bükülmüş Şerit 32"/>
          <p:cNvSpPr>
            <a:spLocks noChangeArrowheads="1"/>
          </p:cNvSpPr>
          <p:nvPr/>
        </p:nvSpPr>
        <p:spPr bwMode="auto">
          <a:xfrm>
            <a:off x="251520" y="239835"/>
            <a:ext cx="8788846" cy="2924944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5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ÖZEL YERLERİMİZ</a:t>
            </a:r>
            <a:endParaRPr kumimoji="0" lang="tr-TR" altLang="tr-TR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388" y="3371850"/>
            <a:ext cx="9129611" cy="3486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VÜCUDUMUZDA BAZI ÖZEL YERLERİMİZ BULUNUR. BİZ İZİN VERMEDİĞİMİZ SÜRECE HİÇ KİMSE BU ÖZEL YERLERİMİZE DOKUNAMAZ !</a:t>
            </a:r>
            <a:endParaRPr lang="tr-T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oshıba\Downloads\REHBERLİK PANO ÖRNEKLERİ\İYİ DOKUNMA - KÖTÜ DOKUNMA\resimli çalışma\iyi-kötü dokunma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4242" b="13131"/>
          <a:stretch/>
        </p:blipFill>
        <p:spPr bwMode="auto">
          <a:xfrm>
            <a:off x="142844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520" y="83021"/>
            <a:ext cx="8927976" cy="6658347"/>
          </a:xfrm>
          <a:prstGeom prst="rect">
            <a:avLst/>
          </a:prstGeom>
          <a:solidFill>
            <a:srgbClr val="860C00"/>
          </a:solidFill>
          <a:ln w="38100">
            <a:solidFill>
              <a:srgbClr val="810C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   </a:t>
            </a: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Resi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6190"/>
            <a:ext cx="4176464" cy="6371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511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5" name="Yatay Kaydırma 4"/>
          <p:cNvSpPr/>
          <p:nvPr/>
        </p:nvSpPr>
        <p:spPr>
          <a:xfrm>
            <a:off x="107504" y="0"/>
            <a:ext cx="8928992" cy="177281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Özel Dokunuşlar</a:t>
            </a:r>
            <a:r>
              <a:rPr lang="tr-TR" sz="2400" b="1" i="1" dirty="0" smtClean="0">
                <a:solidFill>
                  <a:schemeClr val="accent6"/>
                </a:solidFill>
                <a:latin typeface="Constantia" panose="02030602050306030303" pitchFamily="18" charset="0"/>
              </a:rPr>
              <a:t>:</a:t>
            </a:r>
          </a:p>
          <a:p>
            <a:pPr algn="ctr"/>
            <a:r>
              <a:rPr lang="tr-TR" sz="2800" b="1" i="1" dirty="0" smtClean="0">
                <a:solidFill>
                  <a:srgbClr val="002060"/>
                </a:solidFill>
              </a:rPr>
              <a:t>Bazı </a:t>
            </a:r>
            <a:r>
              <a:rPr lang="tr-TR" sz="2800" b="1" i="1" dirty="0">
                <a:solidFill>
                  <a:srgbClr val="002060"/>
                </a:solidFill>
              </a:rPr>
              <a:t>büyükler bir çocuğun özel yerlerine bazı durumlarda bakabilir ya da dokunabilir</a:t>
            </a:r>
            <a:r>
              <a:rPr lang="tr-TR" sz="2400" b="1" i="1" dirty="0">
                <a:solidFill>
                  <a:srgbClr val="FF0000"/>
                </a:solidFill>
              </a:rPr>
              <a:t>! </a:t>
            </a:r>
            <a:endParaRPr lang="tr-TR" sz="2400" b="1" i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" b="96029" l="6061" r="100000">
                        <a14:foregroundMark x1="19865" y1="46931" x2="19865" y2="46931"/>
                        <a14:foregroundMark x1="82828" y1="44765" x2="82828" y2="44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689">
            <a:off x="-80906" y="2045672"/>
            <a:ext cx="2476935" cy="19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Belirtme Çizgisi 6"/>
          <p:cNvSpPr/>
          <p:nvPr/>
        </p:nvSpPr>
        <p:spPr>
          <a:xfrm>
            <a:off x="3203848" y="1649329"/>
            <a:ext cx="4747414" cy="1484784"/>
          </a:xfrm>
          <a:prstGeom prst="wedgeEllipseCallout">
            <a:avLst>
              <a:gd name="adj1" fmla="val -65161"/>
              <a:gd name="adj2" fmla="val 4249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Peki bu büyükler kim??</a:t>
            </a:r>
            <a:endParaRPr lang="tr-TR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794">
            <a:off x="885543" y="4609761"/>
            <a:ext cx="3062661" cy="23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Köşeleri Yuvarlanmış Dikdörtgen Belirtme Çizgisi 9"/>
          <p:cNvSpPr/>
          <p:nvPr/>
        </p:nvSpPr>
        <p:spPr>
          <a:xfrm>
            <a:off x="4550246" y="3284984"/>
            <a:ext cx="4062704" cy="2331640"/>
          </a:xfrm>
          <a:prstGeom prst="wedgeRoundRectCallout">
            <a:avLst>
              <a:gd name="adj1" fmla="val -73919"/>
              <a:gd name="adj2" fmla="val 42027"/>
              <a:gd name="adj3" fmla="val 16667"/>
            </a:avLst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 smtClean="0">
                <a:solidFill>
                  <a:srgbClr val="660066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Mesela annen, baban, doktor veya hemşire olabilir.</a:t>
            </a:r>
          </a:p>
          <a:p>
            <a:pPr algn="ctr"/>
            <a:endParaRPr lang="tr-TR" sz="2400" b="1" i="1" dirty="0">
              <a:solidFill>
                <a:srgbClr val="660066"/>
              </a:solidFill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tr-TR" sz="2400" b="1" i="1" dirty="0" smtClean="0">
                <a:solidFill>
                  <a:srgbClr val="660066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Ancak </a:t>
            </a:r>
            <a:r>
              <a:rPr lang="tr-TR" sz="2400" b="1" i="1" u="sng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senden İZİN </a:t>
            </a:r>
            <a:r>
              <a:rPr lang="tr-TR" sz="2400" b="1" i="1" dirty="0" smtClean="0">
                <a:solidFill>
                  <a:srgbClr val="660066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almak şartıyla!</a:t>
            </a:r>
            <a:endParaRPr lang="tr-TR" sz="2400" b="1" i="1" dirty="0">
              <a:solidFill>
                <a:srgbClr val="660066"/>
              </a:solidFill>
              <a:latin typeface="Constantia" panose="0203060205030603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2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408">
            <a:off x="-144464" y="1747080"/>
            <a:ext cx="3062661" cy="315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Belirtme Çizgisi 4"/>
          <p:cNvSpPr/>
          <p:nvPr/>
        </p:nvSpPr>
        <p:spPr>
          <a:xfrm>
            <a:off x="2987824" y="116632"/>
            <a:ext cx="5812605" cy="2664296"/>
          </a:xfrm>
          <a:prstGeom prst="wedgeEllipseCallout">
            <a:avLst>
              <a:gd name="adj1" fmla="val -67431"/>
              <a:gd name="adj2" fmla="val 53446"/>
            </a:avLst>
          </a:prstGeom>
          <a:solidFill>
            <a:srgbClr val="F8F04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Aşağıdaki gibi durumlarda </a:t>
            </a:r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büyükler </a:t>
            </a: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çocukların özel yerlerine bakabilir/dokunabilir: 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2699792" y="2852936"/>
            <a:ext cx="5904656" cy="3672408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200" b="1" i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Bebek altı değiştirmek,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200" b="1" i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Bebeği yıkamak ve kurulamak,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200" b="1" i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Hasta bir çocuğa bakmak,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3200" b="1" i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Bir çocuğu tedavi etmek,</a:t>
            </a:r>
          </a:p>
        </p:txBody>
      </p:sp>
    </p:spTree>
    <p:extLst>
      <p:ext uri="{BB962C8B-B14F-4D97-AF65-F5344CB8AC3E}">
        <p14:creationId xmlns:p14="http://schemas.microsoft.com/office/powerpoint/2010/main" val="23112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oshıba\Downloads\REHBERLİK PANO ÖRNEKLERİ\İYİ DOKUNMA - KÖTÜ DOKUNMA\resimli çalışma\iyi-kötü dokunma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43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907704" y="177949"/>
            <a:ext cx="7057078" cy="4115147"/>
          </a:xfrm>
          <a:prstGeom prst="wedgeEllipseCallout">
            <a:avLst>
              <a:gd name="adj1" fmla="val -51866"/>
              <a:gd name="adj2" fmla="val 43227"/>
            </a:avLst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cs typeface="Arial" pitchFamily="34" charset="0"/>
              </a:rPr>
              <a:t>EĞER KÖTÜ BİR DOKUNUŞ YA DA BAKIŞLA KARŞILAŞIRSAN NE YAPMAN GEREKİYOR ?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C:\Users\toshıba\Downloads\x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364502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toshıba\Downloads\xx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973763" cy="37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5733256"/>
            <a:ext cx="8424936" cy="957282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tr-TR" altLang="tr-TR" sz="2400" b="1" dirty="0">
                <a:solidFill>
                  <a:srgbClr val="00206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  <a:cs typeface="Arial" pitchFamily="34" charset="0"/>
              </a:rPr>
              <a:t>ÇOCUKLAR, ÇEŞİTLİ DOKUNUŞLAR VARDIR.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ClrTx/>
            </a:pPr>
            <a:r>
              <a:rPr lang="tr-TR" altLang="tr-TR" sz="2400" b="1" dirty="0">
                <a:solidFill>
                  <a:srgbClr val="00B0F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  <a:cs typeface="Arial" pitchFamily="34" charset="0"/>
              </a:rPr>
              <a:t>DOKUNUŞLAR DUYGULARI PAYLAŞMAK İÇİNDİR</a:t>
            </a:r>
            <a:r>
              <a:rPr lang="tr-TR" altLang="tr-TR" sz="2400" b="1" dirty="0" smtClean="0">
                <a:solidFill>
                  <a:srgbClr val="00B0F0"/>
                </a:solidFill>
                <a:effectLst/>
                <a:latin typeface="Gungsuh" panose="02030600000101010101" pitchFamily="18" charset="-127"/>
                <a:ea typeface="Gungsuh" panose="02030600000101010101" pitchFamily="18" charset="-127"/>
                <a:cs typeface="Arial" pitchFamily="34" charset="0"/>
              </a:rPr>
              <a:t>.</a:t>
            </a:r>
            <a:endParaRPr lang="tr-TR" altLang="tr-TR" sz="1800" dirty="0">
              <a:solidFill>
                <a:srgbClr val="00B0F0"/>
              </a:solidFill>
              <a:effectLst/>
              <a:latin typeface="Gungsuh" panose="02030600000101010101" pitchFamily="18" charset="-127"/>
              <a:ea typeface="Gungsuh" panose="02030600000101010101" pitchFamily="18" charset="-127"/>
              <a:cs typeface="Arial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03263295"/>
              </p:ext>
            </p:extLst>
          </p:nvPr>
        </p:nvGraphicFramePr>
        <p:xfrm>
          <a:off x="1691680" y="221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4176464" cy="27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Yatay Kaydırma 3"/>
          <p:cNvSpPr/>
          <p:nvPr/>
        </p:nvSpPr>
        <p:spPr>
          <a:xfrm>
            <a:off x="251520" y="188640"/>
            <a:ext cx="8712967" cy="2304256"/>
          </a:xfrm>
          <a:prstGeom prst="horizontalScroll">
            <a:avLst/>
          </a:prstGeom>
          <a:solidFill>
            <a:srgbClr val="F8F0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HAYIR DE!</a:t>
            </a:r>
          </a:p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Eğer kötü bir dokunuş veya bakışla karşılaşırsan  HAYIR DE!</a:t>
            </a:r>
            <a:endParaRPr lang="tr-TR" sz="32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56" b="89934" l="9984" r="89860">
                        <a14:foregroundMark x1="19501" y1="46865" x2="19501" y2="46865"/>
                        <a14:foregroundMark x1="74571" y1="48020" x2="74571" y2="48020"/>
                        <a14:foregroundMark x1="48362" y1="22937" x2="48362" y2="22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214">
            <a:off x="-360953" y="4172164"/>
            <a:ext cx="3577636" cy="27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Belirtme Çizgisi 5"/>
          <p:cNvSpPr/>
          <p:nvPr/>
        </p:nvSpPr>
        <p:spPr>
          <a:xfrm>
            <a:off x="2339752" y="2348880"/>
            <a:ext cx="6624736" cy="2222585"/>
          </a:xfrm>
          <a:prstGeom prst="wedgeEllipseCallout">
            <a:avLst>
              <a:gd name="adj1" fmla="val -64044"/>
              <a:gd name="adj2" fmla="val 4076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HAYIR DE!</a:t>
            </a:r>
          </a:p>
          <a:p>
            <a:pPr marL="342900" indent="-342900" algn="ctr"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UZAKLAŞ.</a:t>
            </a:r>
          </a:p>
          <a:p>
            <a:pPr marL="342900" indent="-342900" algn="ctr"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GÜVENDİĞİN BİR BÜYÜĞÜNE SÖYLE.</a:t>
            </a:r>
          </a:p>
          <a:p>
            <a:pPr marL="342900" indent="-342900" algn="ctr">
              <a:buAutoNum type="arabicPeriod"/>
            </a:pPr>
            <a:r>
              <a:rPr lang="tr-TR" sz="2000" b="1" dirty="0" smtClean="0">
                <a:solidFill>
                  <a:schemeClr val="tx1"/>
                </a:solidFill>
              </a:rPr>
              <a:t>BİRİSİ SENİ DİNLEYENE KADAR SÖYLEMEYE DEVAM ET.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toshıba\Downloads\xxx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75" y="4299430"/>
            <a:ext cx="3397569" cy="265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oshıba\Downloads\REHBERLİK PANO ÖRNEKLERİ\İYİ DOKUNMA - KÖTÜ DOKUNMA\resimli çalışma\iyi-kötü dokunma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" r="8753" b="149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shıba\Downloads\REHBERLİK PANO ÖRNEKLERİ\İYİ DOKUNMA - KÖTÜ DOKUNMA\resimli çalışma\iyi-kötü dokunma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346" r="5317" b="10716"/>
          <a:stretch/>
        </p:blipFill>
        <p:spPr bwMode="auto">
          <a:xfrm>
            <a:off x="107504" y="99627"/>
            <a:ext cx="8928992" cy="67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r>
              <a:rPr lang="tr-TR" b="1" dirty="0" smtClean="0"/>
              <a:t>BİRİ SİZİN YANINIZDA SOYUNMAYA KALKARSA </a:t>
            </a:r>
            <a:r>
              <a:rPr lang="tr-TR" b="1" dirty="0" smtClean="0">
                <a:solidFill>
                  <a:srgbClr val="C00000"/>
                </a:solidFill>
              </a:rPr>
              <a:t>UYARIN</a:t>
            </a:r>
            <a:r>
              <a:rPr lang="tr-TR" b="1" dirty="0" smtClean="0"/>
              <a:t>, BULUNDUĞUNUZ YERİ </a:t>
            </a:r>
            <a:r>
              <a:rPr lang="tr-TR" b="1" dirty="0" smtClean="0">
                <a:solidFill>
                  <a:srgbClr val="00B050"/>
                </a:solidFill>
              </a:rPr>
              <a:t>TERK EDİN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14348" y="3429000"/>
            <a:ext cx="7786742" cy="3000396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ARKADAŞLARINIZDA </a:t>
            </a:r>
            <a:r>
              <a:rPr lang="tr-T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ÖZEL BÖLGENİZE </a:t>
            </a:r>
            <a:r>
              <a:rPr lang="tr-T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DOKUNURSA UYARIN, TEKRAR EDERSE ÖĞRETMENE SÖYLEYİN.</a:t>
            </a:r>
            <a:endParaRPr lang="tr-TR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shıba\Downloads\REHBERLİK PANO ÖRNEKLERİ\İYİ DOKUNMA - KÖTÜ DOKUNMA\resimli çalışma\iyi-kötü dokunma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r="7763" b="8500"/>
          <a:stretch/>
        </p:blipFill>
        <p:spPr bwMode="auto">
          <a:xfrm>
            <a:off x="35496" y="44624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oshıba\Downloads\REHBERLİK PANO ÖRNEKLERİ\İYİ DOKUNMA - KÖTÜ DOKUNMA\resimli çalışma\iyi-kötü dokunma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6573" r="2756" b="16073"/>
          <a:stretch/>
        </p:blipFill>
        <p:spPr bwMode="auto">
          <a:xfrm>
            <a:off x="35496" y="7200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oshıba\Downloads\REHBERLİK PANO ÖRNEKLERİ\İYİ DOKUNMA - KÖTÜ DOKUNMA\resimli çalışma\iyi-kötü dokunma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" r="2875" b="10897"/>
          <a:stretch/>
        </p:blipFill>
        <p:spPr bwMode="auto">
          <a:xfrm>
            <a:off x="35496" y="7200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oshıba\Downloads\REHBERLİK PANO ÖRNEKLERİ\İYİ DOKUNMA - KÖTÜ DOKUNMA\resimli çalışma\iyi-kötü dokunma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" t="15310" r="5868" b="12021"/>
          <a:stretch/>
        </p:blipFill>
        <p:spPr bwMode="auto">
          <a:xfrm>
            <a:off x="72008" y="44624"/>
            <a:ext cx="9036496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oshıba\Downloads\REHBERLİK PANO ÖRNEKLERİ\İYİ DOKUNMA - KÖTÜ DOKUNMA\resimli çalışma\iyi-kötü dokunma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r="5465" b="13057"/>
          <a:stretch/>
        </p:blipFill>
        <p:spPr bwMode="auto">
          <a:xfrm>
            <a:off x="35496" y="47778"/>
            <a:ext cx="9036496" cy="67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51311" y="204183"/>
            <a:ext cx="5184576" cy="24017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i="1" dirty="0">
                <a:solidFill>
                  <a:srgbClr val="328245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Kötü dokunuş ve bakışlar asla bir </a:t>
            </a:r>
            <a:r>
              <a:rPr lang="tr-TR" sz="2800" b="1" i="1" dirty="0" smtClean="0">
                <a:solidFill>
                  <a:srgbClr val="328245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çocuğun </a:t>
            </a:r>
            <a:r>
              <a:rPr lang="tr-TR" sz="2800" b="1" i="1" dirty="0">
                <a:solidFill>
                  <a:srgbClr val="328245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suçu değildir .</a:t>
            </a:r>
          </a:p>
        </p:txBody>
      </p:sp>
      <p:sp>
        <p:nvSpPr>
          <p:cNvPr id="7" name="Oval 6"/>
          <p:cNvSpPr/>
          <p:nvPr/>
        </p:nvSpPr>
        <p:spPr>
          <a:xfrm>
            <a:off x="5137302" y="836712"/>
            <a:ext cx="3899194" cy="27363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i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Bedenin sana </a:t>
            </a:r>
            <a:r>
              <a:rPr lang="tr-TR" sz="4000" b="1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aittir. </a:t>
            </a:r>
            <a:endParaRPr lang="tr-TR" sz="4000" b="1" i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311" y="2636912"/>
            <a:ext cx="4402894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i="1" dirty="0">
                <a:solidFill>
                  <a:srgbClr val="0070C0"/>
                </a:solidFill>
              </a:rPr>
              <a:t>Hiç kimse bir çocuktan kötü bir sır saklamasını isteyemez </a:t>
            </a:r>
            <a:r>
              <a:rPr lang="tr-TR" sz="3200" b="1" i="1" dirty="0" smtClean="0">
                <a:solidFill>
                  <a:srgbClr val="0070C0"/>
                </a:solidFill>
              </a:rPr>
              <a:t>.</a:t>
            </a:r>
            <a:endParaRPr lang="tr-TR" sz="3200" b="1" i="1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39952" y="3717032"/>
            <a:ext cx="4968552" cy="3096344"/>
          </a:xfrm>
          <a:prstGeom prst="ellipse">
            <a:avLst/>
          </a:prstGeom>
          <a:solidFill>
            <a:srgbClr val="7CFB3D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İstemediğin hiçbir şeyi kimse sana yapamaz, dokunamaz, akrabaların olsa dahi!</a:t>
            </a:r>
            <a:endParaRPr lang="tr-T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Çerçeve 3"/>
          <p:cNvSpPr>
            <a:spLocks/>
          </p:cNvSpPr>
          <p:nvPr/>
        </p:nvSpPr>
        <p:spPr bwMode="auto">
          <a:xfrm>
            <a:off x="1418571" y="561012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ut 4"/>
          <p:cNvSpPr>
            <a:spLocks/>
          </p:cNvSpPr>
          <p:nvPr/>
        </p:nvSpPr>
        <p:spPr bwMode="auto">
          <a:xfrm>
            <a:off x="400294" y="2204864"/>
            <a:ext cx="7992888" cy="4286234"/>
          </a:xfrm>
          <a:custGeom>
            <a:avLst/>
            <a:gdLst>
              <a:gd name="T0" fmla="*/ 734666 w 43200"/>
              <a:gd name="T1" fmla="*/ 2481816 h 43200"/>
              <a:gd name="T2" fmla="*/ 338138 w 43200"/>
              <a:gd name="T3" fmla="*/ 2406253 h 43200"/>
              <a:gd name="T4" fmla="*/ 1084545 w 43200"/>
              <a:gd name="T5" fmla="*/ 3308740 h 43200"/>
              <a:gd name="T6" fmla="*/ 911093 w 43200"/>
              <a:gd name="T7" fmla="*/ 3344863 h 43200"/>
              <a:gd name="T8" fmla="*/ 2579551 w 43200"/>
              <a:gd name="T9" fmla="*/ 3706085 h 43200"/>
              <a:gd name="T10" fmla="*/ 2474979 w 43200"/>
              <a:gd name="T11" fmla="*/ 3541117 h 43200"/>
              <a:gd name="T12" fmla="*/ 4512727 w 43200"/>
              <a:gd name="T13" fmla="*/ 3294709 h 43200"/>
              <a:gd name="T14" fmla="*/ 4470929 w 43200"/>
              <a:gd name="T15" fmla="*/ 3475699 h 43200"/>
              <a:gd name="T16" fmla="*/ 5342729 w 43200"/>
              <a:gd name="T17" fmla="*/ 2176246 h 43200"/>
              <a:gd name="T18" fmla="*/ 5851657 w 43200"/>
              <a:gd name="T19" fmla="*/ 2852804 h 43200"/>
              <a:gd name="T20" fmla="*/ 6543274 w 43200"/>
              <a:gd name="T21" fmla="*/ 1455698 h 43200"/>
              <a:gd name="T22" fmla="*/ 6316596 w 43200"/>
              <a:gd name="T23" fmla="*/ 1709407 h 43200"/>
              <a:gd name="T24" fmla="*/ 5999436 w 43200"/>
              <a:gd name="T25" fmla="*/ 514434 h 43200"/>
              <a:gd name="T26" fmla="*/ 6011333 w 43200"/>
              <a:gd name="T27" fmla="*/ 634272 h 43200"/>
              <a:gd name="T28" fmla="*/ 4552020 w 43200"/>
              <a:gd name="T29" fmla="*/ 374685 h 43200"/>
              <a:gd name="T30" fmla="*/ 4668176 w 43200"/>
              <a:gd name="T31" fmla="*/ 221853 h 43200"/>
              <a:gd name="T32" fmla="*/ 3466066 w 43200"/>
              <a:gd name="T33" fmla="*/ 447499 h 43200"/>
              <a:gd name="T34" fmla="*/ 3522266 w 43200"/>
              <a:gd name="T35" fmla="*/ 315714 h 43200"/>
              <a:gd name="T36" fmla="*/ 2191632 w 43200"/>
              <a:gd name="T37" fmla="*/ 492248 h 43200"/>
              <a:gd name="T38" fmla="*/ 2395141 w 43200"/>
              <a:gd name="T39" fmla="*/ 620051 h 43200"/>
              <a:gd name="T40" fmla="*/ 646062 w 43200"/>
              <a:gd name="T41" fmla="*/ 1496940 h 43200"/>
              <a:gd name="T42" fmla="*/ 610526 w 43200"/>
              <a:gd name="T43" fmla="*/ 1362406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tr-TR" altLang="tr-TR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 İyi dokunuşlar, kendimizi iyi hissettirir. Annemiz babamız gibi sevdiğimiz ve güvendiğimiz insanlar bize bu şekilde dokunur.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22659" y="995083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İYİ  DOKUNUŞ  </a:t>
            </a:r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NEDİR?</a:t>
            </a:r>
            <a:endParaRPr lang="tr-TR" sz="36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80920" cy="2376264"/>
          </a:xfrm>
        </p:spPr>
        <p:txBody>
          <a:bodyPr/>
          <a:lstStyle/>
          <a:p>
            <a:r>
              <a:rPr lang="tr-TR" sz="6600" b="1" dirty="0" smtClean="0">
                <a:solidFill>
                  <a:srgbClr val="CC0099"/>
                </a:solidFill>
              </a:rPr>
              <a:t>Beni Dinlediğiniz İçin Teşekkür Ederim. </a:t>
            </a:r>
            <a:endParaRPr lang="tr-TR" sz="6600" b="1" dirty="0">
              <a:solidFill>
                <a:srgbClr val="CC0099"/>
              </a:solidFill>
            </a:endParaRPr>
          </a:p>
        </p:txBody>
      </p:sp>
      <p:pic>
        <p:nvPicPr>
          <p:cNvPr id="22530" name="Picture 2" descr="C:\Users\toshıba\Downloads\xxxxx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0" y="3465909"/>
            <a:ext cx="3429000" cy="29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oshıba\Downloads\xxxx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7146"/>
            <a:ext cx="4176464" cy="33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2"/>
          <p:cNvSpPr txBox="1">
            <a:spLocks noChangeArrowheads="1"/>
          </p:cNvSpPr>
          <p:nvPr/>
        </p:nvSpPr>
        <p:spPr bwMode="auto">
          <a:xfrm>
            <a:off x="107504" y="188641"/>
            <a:ext cx="8856984" cy="3744415"/>
          </a:xfrm>
          <a:prstGeom prst="rect">
            <a:avLst/>
          </a:prstGeom>
          <a:solidFill>
            <a:srgbClr val="810C00"/>
          </a:solidFill>
          <a:ln w="25400">
            <a:solidFill>
              <a:srgbClr val="85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medium_awesome_ui20140729-17252-1xz34yy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98833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ios_emoji_smiling_face_with_hal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26442"/>
            <a:ext cx="2916324" cy="349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QbUF3nL2hZ59XcEZvYG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9852"/>
            <a:ext cx="2592288" cy="3191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Yatay Kaydırma 11"/>
          <p:cNvSpPr>
            <a:spLocks noChangeArrowheads="1"/>
          </p:cNvSpPr>
          <p:nvPr/>
        </p:nvSpPr>
        <p:spPr bwMode="auto">
          <a:xfrm>
            <a:off x="107504" y="3933056"/>
            <a:ext cx="8856984" cy="2895422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omic Sans MS" pitchFamily="66" charset="0"/>
                <a:cs typeface="Arial" pitchFamily="34" charset="0"/>
              </a:rPr>
              <a:t>İyi dokunuş kendimizi mutlu, huzurlu ve güvende hissettirir.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Çerçeve 3"/>
          <p:cNvSpPr>
            <a:spLocks/>
          </p:cNvSpPr>
          <p:nvPr/>
        </p:nvSpPr>
        <p:spPr bwMode="auto">
          <a:xfrm>
            <a:off x="1403648" y="699401"/>
            <a:ext cx="6362700" cy="1514475"/>
          </a:xfrm>
          <a:custGeom>
            <a:avLst/>
            <a:gdLst>
              <a:gd name="T0" fmla="*/ 0 w 6362700"/>
              <a:gd name="T1" fmla="*/ 0 h 1514475"/>
              <a:gd name="T2" fmla="*/ 6362700 w 6362700"/>
              <a:gd name="T3" fmla="*/ 0 h 1514475"/>
              <a:gd name="T4" fmla="*/ 6362700 w 6362700"/>
              <a:gd name="T5" fmla="*/ 1514475 h 1514475"/>
              <a:gd name="T6" fmla="*/ 0 w 6362700"/>
              <a:gd name="T7" fmla="*/ 1514475 h 1514475"/>
              <a:gd name="T8" fmla="*/ 0 w 6362700"/>
              <a:gd name="T9" fmla="*/ 0 h 1514475"/>
              <a:gd name="T10" fmla="*/ 189309 w 6362700"/>
              <a:gd name="T11" fmla="*/ 189309 h 1514475"/>
              <a:gd name="T12" fmla="*/ 189309 w 6362700"/>
              <a:gd name="T13" fmla="*/ 1325166 h 1514475"/>
              <a:gd name="T14" fmla="*/ 6173391 w 6362700"/>
              <a:gd name="T15" fmla="*/ 1325166 h 1514475"/>
              <a:gd name="T16" fmla="*/ 6173391 w 6362700"/>
              <a:gd name="T17" fmla="*/ 189309 h 1514475"/>
              <a:gd name="T18" fmla="*/ 189309 w 6362700"/>
              <a:gd name="T19" fmla="*/ 189309 h 1514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62700"/>
              <a:gd name="T31" fmla="*/ 0 h 1514475"/>
              <a:gd name="T32" fmla="*/ 6362700 w 6362700"/>
              <a:gd name="T33" fmla="*/ 1514475 h 1514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62700" h="1514475">
                <a:moveTo>
                  <a:pt x="0" y="0"/>
                </a:moveTo>
                <a:lnTo>
                  <a:pt x="6362700" y="0"/>
                </a:lnTo>
                <a:lnTo>
                  <a:pt x="6362700" y="1514475"/>
                </a:lnTo>
                <a:lnTo>
                  <a:pt x="0" y="1514475"/>
                </a:lnTo>
                <a:lnTo>
                  <a:pt x="0" y="0"/>
                </a:lnTo>
                <a:close/>
                <a:moveTo>
                  <a:pt x="189309" y="189309"/>
                </a:moveTo>
                <a:lnTo>
                  <a:pt x="189309" y="1325166"/>
                </a:lnTo>
                <a:lnTo>
                  <a:pt x="6173391" y="1325166"/>
                </a:lnTo>
                <a:lnTo>
                  <a:pt x="6173391" y="189309"/>
                </a:lnTo>
                <a:lnTo>
                  <a:pt x="189309" y="189309"/>
                </a:lnTo>
                <a:close/>
              </a:path>
            </a:pathLst>
          </a:custGeom>
          <a:solidFill>
            <a:srgbClr val="880C00"/>
          </a:solidFill>
          <a:ln w="25400">
            <a:solidFill>
              <a:srgbClr val="480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691680" y="11334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KÖTÜ  DOKUNUŞ  NEDİR?</a:t>
            </a:r>
            <a:endParaRPr lang="tr-TR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ulut 16"/>
          <p:cNvSpPr>
            <a:spLocks/>
          </p:cNvSpPr>
          <p:nvPr/>
        </p:nvSpPr>
        <p:spPr bwMode="auto">
          <a:xfrm>
            <a:off x="505418" y="2319714"/>
            <a:ext cx="7883005" cy="4061614"/>
          </a:xfrm>
          <a:custGeom>
            <a:avLst/>
            <a:gdLst>
              <a:gd name="T0" fmla="*/ 757431 w 43200"/>
              <a:gd name="T1" fmla="*/ 2060484 h 43200"/>
              <a:gd name="T2" fmla="*/ 348615 w 43200"/>
              <a:gd name="T3" fmla="*/ 1997750 h 43200"/>
              <a:gd name="T4" fmla="*/ 1118150 w 43200"/>
              <a:gd name="T5" fmla="*/ 2747024 h 43200"/>
              <a:gd name="T6" fmla="*/ 939324 w 43200"/>
              <a:gd name="T7" fmla="*/ 2777014 h 43200"/>
              <a:gd name="T8" fmla="*/ 2659481 w 43200"/>
              <a:gd name="T9" fmla="*/ 3076912 h 43200"/>
              <a:gd name="T10" fmla="*/ 2551668 w 43200"/>
              <a:gd name="T11" fmla="*/ 2939951 h 43200"/>
              <a:gd name="T12" fmla="*/ 4652558 w 43200"/>
              <a:gd name="T13" fmla="*/ 2735374 h 43200"/>
              <a:gd name="T14" fmla="*/ 4609465 w 43200"/>
              <a:gd name="T15" fmla="*/ 2885638 h 43200"/>
              <a:gd name="T16" fmla="*/ 5508278 w 43200"/>
              <a:gd name="T17" fmla="*/ 1806791 h 43200"/>
              <a:gd name="T18" fmla="*/ 6032976 w 43200"/>
              <a:gd name="T19" fmla="*/ 2368490 h 43200"/>
              <a:gd name="T20" fmla="*/ 6746023 w 43200"/>
              <a:gd name="T21" fmla="*/ 1208568 h 43200"/>
              <a:gd name="T22" fmla="*/ 6512322 w 43200"/>
              <a:gd name="T23" fmla="*/ 1419205 h 43200"/>
              <a:gd name="T24" fmla="*/ 6185334 w 43200"/>
              <a:gd name="T25" fmla="*/ 427100 h 43200"/>
              <a:gd name="T26" fmla="*/ 6197600 w 43200"/>
              <a:gd name="T27" fmla="*/ 526594 h 43200"/>
              <a:gd name="T28" fmla="*/ 4693068 w 43200"/>
              <a:gd name="T29" fmla="*/ 311076 h 43200"/>
              <a:gd name="T30" fmla="*/ 4812824 w 43200"/>
              <a:gd name="T31" fmla="*/ 184190 h 43200"/>
              <a:gd name="T32" fmla="*/ 3573465 w 43200"/>
              <a:gd name="T33" fmla="*/ 371528 h 43200"/>
              <a:gd name="T34" fmla="*/ 3631406 w 43200"/>
              <a:gd name="T35" fmla="*/ 262116 h 43200"/>
              <a:gd name="T36" fmla="*/ 2259542 w 43200"/>
              <a:gd name="T37" fmla="*/ 408681 h 43200"/>
              <a:gd name="T38" fmla="*/ 2469356 w 43200"/>
              <a:gd name="T39" fmla="*/ 514787 h 43200"/>
              <a:gd name="T40" fmla="*/ 666081 w 43200"/>
              <a:gd name="T41" fmla="*/ 1242808 h 43200"/>
              <a:gd name="T42" fmla="*/ 629444 w 43200"/>
              <a:gd name="T43" fmla="*/ 1131114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Kötü dokunuşlar bize kendimizi kötü hissettirir. Hoşlanmadığımız her dokunuş kötü dokunuştur.</a:t>
            </a: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4624"/>
            <a:ext cx="9112665" cy="51144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</a:t>
            </a: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 descr="C:\Users\Rehberlik\Desktop\b566ecccee161cfb2d8b799d3ec9e1c9_thumb_5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9" y="2178819"/>
            <a:ext cx="303825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 descr="C:\Users\Rehberlik\Desktop\54f9dc815ae4c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12" y="189560"/>
            <a:ext cx="316835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C:\Users\Rehberlik\Desktop\imag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312368" cy="21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Rehberlik\Desktop\persons-0022_lar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7837"/>
            <a:ext cx="3648224" cy="2373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Yatay Kaydırma 6"/>
          <p:cNvSpPr>
            <a:spLocks noChangeArrowheads="1"/>
          </p:cNvSpPr>
          <p:nvPr/>
        </p:nvSpPr>
        <p:spPr bwMode="auto">
          <a:xfrm>
            <a:off x="132112" y="5059139"/>
            <a:ext cx="8848439" cy="176696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Kötü dokunuş kızgın, korkmuş, utanmış ve değersiz hissettirir.</a:t>
            </a:r>
            <a:endParaRPr kumimoji="0" lang="tr-TR" alt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29"/>
          <p:cNvSpPr>
            <a:spLocks noChangeArrowheads="1"/>
          </p:cNvSpPr>
          <p:nvPr/>
        </p:nvSpPr>
        <p:spPr bwMode="auto">
          <a:xfrm>
            <a:off x="467544" y="354507"/>
            <a:ext cx="8313365" cy="4464495"/>
          </a:xfrm>
          <a:prstGeom prst="cloudCallout">
            <a:avLst>
              <a:gd name="adj1" fmla="val -46088"/>
              <a:gd name="adj2" fmla="val 89750"/>
            </a:avLst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3200" b="1" i="0" u="none" strike="noStrike" cap="none" normalizeH="0" baseline="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  <a:cs typeface="Arial" pitchFamily="34" charset="0"/>
              </a:rPr>
              <a:t>Anne babanın sana sarılması, arkadaşlarınla selamlaşman, öğretmeninin sırtını sıvazlaması iyi dokunuştur. Kısacası bunlar sana kendini iyi hissettirir.</a:t>
            </a:r>
            <a:endParaRPr kumimoji="0" lang="tr-TR" altLang="tr-TR" sz="2400" b="0" i="0" u="none" strike="noStrike" cap="none" normalizeH="0" baseline="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C:\Users\toshıba\Downloads\Çizgi-karakter-resimleri-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1419"/>
            <a:ext cx="3121187" cy="27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altLang="tr-TR" sz="11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tr-TR" altLang="tr-TR" sz="1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                          </a:t>
            </a:r>
            <a:endParaRPr kumimoji="0" lang="tr-TR" altLang="tr-TR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 descr="C:\Users\Rehberlik\Desktop\19877839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31"/>
            <a:ext cx="4058313" cy="40544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tı 25"/>
          <p:cNvSpPr>
            <a:spLocks/>
          </p:cNvSpPr>
          <p:nvPr/>
        </p:nvSpPr>
        <p:spPr bwMode="auto">
          <a:xfrm>
            <a:off x="3688025" y="2564904"/>
            <a:ext cx="1767948" cy="2736304"/>
          </a:xfrm>
          <a:custGeom>
            <a:avLst/>
            <a:gdLst>
              <a:gd name="T0" fmla="*/ 107316 w 809625"/>
              <a:gd name="T1" fmla="*/ 385801 h 962025"/>
              <a:gd name="T2" fmla="*/ 309601 w 809625"/>
              <a:gd name="T3" fmla="*/ 385801 h 962025"/>
              <a:gd name="T4" fmla="*/ 309601 w 809625"/>
              <a:gd name="T5" fmla="*/ 127516 h 962025"/>
              <a:gd name="T6" fmla="*/ 500024 w 809625"/>
              <a:gd name="T7" fmla="*/ 127516 h 962025"/>
              <a:gd name="T8" fmla="*/ 500024 w 809625"/>
              <a:gd name="T9" fmla="*/ 385801 h 962025"/>
              <a:gd name="T10" fmla="*/ 702309 w 809625"/>
              <a:gd name="T11" fmla="*/ 385801 h 962025"/>
              <a:gd name="T12" fmla="*/ 702309 w 809625"/>
              <a:gd name="T13" fmla="*/ 576224 h 962025"/>
              <a:gd name="T14" fmla="*/ 500024 w 809625"/>
              <a:gd name="T15" fmla="*/ 576224 h 962025"/>
              <a:gd name="T16" fmla="*/ 500024 w 809625"/>
              <a:gd name="T17" fmla="*/ 834509 h 962025"/>
              <a:gd name="T18" fmla="*/ 309601 w 809625"/>
              <a:gd name="T19" fmla="*/ 834509 h 962025"/>
              <a:gd name="T20" fmla="*/ 309601 w 809625"/>
              <a:gd name="T21" fmla="*/ 576224 h 962025"/>
              <a:gd name="T22" fmla="*/ 107316 w 809625"/>
              <a:gd name="T23" fmla="*/ 576224 h 962025"/>
              <a:gd name="T24" fmla="*/ 107316 w 809625"/>
              <a:gd name="T25" fmla="*/ 385801 h 9620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09625" h="962025">
                <a:moveTo>
                  <a:pt x="107316" y="385801"/>
                </a:moveTo>
                <a:lnTo>
                  <a:pt x="309601" y="385801"/>
                </a:lnTo>
                <a:lnTo>
                  <a:pt x="309601" y="127516"/>
                </a:lnTo>
                <a:lnTo>
                  <a:pt x="500024" y="127516"/>
                </a:lnTo>
                <a:lnTo>
                  <a:pt x="500024" y="385801"/>
                </a:lnTo>
                <a:lnTo>
                  <a:pt x="702309" y="385801"/>
                </a:lnTo>
                <a:lnTo>
                  <a:pt x="702309" y="576224"/>
                </a:lnTo>
                <a:lnTo>
                  <a:pt x="500024" y="576224"/>
                </a:lnTo>
                <a:lnTo>
                  <a:pt x="500024" y="834509"/>
                </a:lnTo>
                <a:lnTo>
                  <a:pt x="309601" y="834509"/>
                </a:lnTo>
                <a:lnTo>
                  <a:pt x="309601" y="576224"/>
                </a:lnTo>
                <a:lnTo>
                  <a:pt x="107316" y="576224"/>
                </a:lnTo>
                <a:lnTo>
                  <a:pt x="107316" y="385801"/>
                </a:lnTo>
                <a:close/>
              </a:path>
            </a:pathLst>
          </a:cu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 descr="C:\Users\Rehberlik\Desktop\ind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4618"/>
            <a:ext cx="3312368" cy="4990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/>
          <p:cNvSpPr txBox="1"/>
          <p:nvPr/>
        </p:nvSpPr>
        <p:spPr>
          <a:xfrm>
            <a:off x="-1" y="5301208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/>
              <a:t>İYİ  DOKUNUŞLAR</a:t>
            </a:r>
            <a:endParaRPr 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18079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://img1.loadtr.com/b-407173-heidi_peter.jpg"/>
          <p:cNvPicPr/>
          <p:nvPr/>
        </p:nvPicPr>
        <p:blipFill>
          <a:blip r:embed="rId2" cstate="print">
            <a:lum contrast="32000"/>
          </a:blip>
          <a:srcRect/>
          <a:stretch>
            <a:fillRect/>
          </a:stretch>
        </p:blipFill>
        <p:spPr bwMode="auto">
          <a:xfrm>
            <a:off x="323528" y="302001"/>
            <a:ext cx="8496944" cy="53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/>
          <p:nvPr/>
        </p:nvSpPr>
        <p:spPr>
          <a:xfrm>
            <a:off x="27888" y="5613047"/>
            <a:ext cx="9143999" cy="1200329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schemeClr val="bg1"/>
                </a:solidFill>
              </a:rPr>
              <a:t>İYİ  DOKUNUŞ</a:t>
            </a:r>
            <a:endParaRPr lang="tr-T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320</Words>
  <Application>Microsoft Office PowerPoint</Application>
  <PresentationFormat>Ekran Gösterisi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 </vt:lpstr>
      <vt:lpstr>PowerPoint Sunusu</vt:lpstr>
      <vt:lpstr>PowerPoint Sunusu</vt:lpstr>
      <vt:lpstr> </vt:lpstr>
      <vt:lpstr>PowerPoint Sunusu</vt:lpstr>
      <vt:lpstr>PowerPoint Sunusu</vt:lpstr>
      <vt:lpstr>BİRİ SİZİN YANINIZDA SOYUNMAYA KALKARSA UYARIN, BULUNDUĞUNUZ YERİ TERK EDİN</vt:lpstr>
      <vt:lpstr>PowerPoint Sunusu</vt:lpstr>
      <vt:lpstr>PowerPoint Sunusu</vt:lpstr>
      <vt:lpstr>PowerPoint Sunusu</vt:lpstr>
      <vt:lpstr>PowerPoint Sunusu</vt:lpstr>
      <vt:lpstr>PowerPoint Sunusu</vt:lpstr>
      <vt:lpstr>   </vt:lpstr>
      <vt:lpstr>Beni Dinlediğiniz İçin Teşekkür Ederim.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HÜSEYİN</dc:creator>
  <cp:lastModifiedBy>quadro</cp:lastModifiedBy>
  <cp:revision>38</cp:revision>
  <dcterms:created xsi:type="dcterms:W3CDTF">2015-12-13T20:15:12Z</dcterms:created>
  <dcterms:modified xsi:type="dcterms:W3CDTF">2019-12-25T07:54:14Z</dcterms:modified>
</cp:coreProperties>
</file>